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543880-0DFD-4D41-85DE-BAC15B762226}">
  <a:tblStyle styleId="{3A543880-0DFD-4D41-85DE-BAC15B762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a52c01d5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a52c01d5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a52c01d5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a52c01d5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a52c01d5d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a52c01d5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f6198da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f6198da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4b6b7464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4b6b7464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a52c01d5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0a52c01d5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6e825b0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6e825b0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6e825b0b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6e825b0b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6e01ccba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6e01ccba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abe4b55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2abe4b55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6e825b0b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26e825b0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a52c01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a52c01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a52c01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a52c01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a52c01d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a52c01d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a52c01d5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a52c01d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a52c01d5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a52c01d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a52c01d5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a52c01d5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a52c01d5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a52c01d5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ᏍᎩᎦᏚᏏᏁ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ᎾᎥ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4647625" y="172075"/>
            <a:ext cx="392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 </a:t>
            </a:r>
            <a:r>
              <a:rPr b="1" lang="en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Pronoun prefixes</a:t>
            </a:r>
            <a:endParaRPr b="1"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2" name="Google Shape;182;p25"/>
          <p:cNvGraphicFramePr/>
          <p:nvPr/>
        </p:nvGraphicFramePr>
        <p:xfrm>
          <a:off x="481050" y="66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{3A543880-0DFD-4D41-85DE-BAC15B762226}</a:tableStyleId>
              </a:tblPr>
              <a:tblGrid>
                <a:gridCol w="2158275"/>
                <a:gridCol w="974150"/>
                <a:gridCol w="1114700"/>
                <a:gridCol w="1040825"/>
                <a:gridCol w="1040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Tsa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j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he,she,it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a,ga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and 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 and I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all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they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etting / Picking up something solid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ᏥᎩ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ᎱᏖᎠ/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ᎯᎩ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ᎫᏖᎠ/</a:t>
            </a: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ᎦᎩ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difference between the two is gute references the action of picking something up. Tsigi is getting something neutral.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613350" y="787525"/>
            <a:ext cx="2553000" cy="19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ᎢᏄᏖᎠ/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ᎢᏂᎩ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ᎣᏍᏚᏖᎠ/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ᎣᏍᏗᎩ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4048500" y="787525"/>
            <a:ext cx="1901700" cy="21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ᎢᏚᏖᎠ/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ᎢᏗᎩ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ᎣᏧᏖᎠ/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ᎣᏥᎩ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5778175" y="787525"/>
            <a:ext cx="20073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ᏍᏚᏖᎠ/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ᏍᏗᎩ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ᎢᏥᎩ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7742025" y="787525"/>
            <a:ext cx="1401900" cy="21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ᎠᏄᏖᎠ/ </a:t>
            </a: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ᎠᏂᎩ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alive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flexible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</a:t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0382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liquid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</a:t>
            </a:r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50382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long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</a:t>
            </a:r>
            <a:r>
              <a:rPr lang="en"/>
              <a:t>ᎦᏚᏏᏁ ᏣᎳᎩ ᎠᏕᎶᏆᏍᏗ</a:t>
            </a:r>
            <a:endParaRPr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448350" y="732525"/>
            <a:ext cx="4837200" cy="4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Where did you get your cap?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She’s getting a gallon of milk.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We’re going and getting rocks.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I’m picking up a baby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5359425" y="7957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ᎭᏢ ᏣᏁᏎ ᏣᎵᏍᏚᎶ?  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5285425" y="1251550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ᏑᏟᎶᏓ ᎢᎦ ᎤᏅᏗ ᎦᏁᎩ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5396425" y="1689250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ᏅᏯ ᏫᏓᏲᏧᏖᏌ.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5218825" y="25181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 ᏫᏥᏁᎩ  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448350" y="732525"/>
            <a:ext cx="4687800" cy="4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and I are picking up bats.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What are those women picking up?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He’s picking up a broken glass.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He’s picking up a broken broom.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I’m picking up 3 quarters.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5359425" y="7957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ᏗᎪᏍᏛᏂᏍᏛ ᏫᏗᏂᏯ.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 txBox="1"/>
          <p:nvPr>
            <p:ph idx="1" type="body"/>
          </p:nvPr>
        </p:nvSpPr>
        <p:spPr>
          <a:xfrm>
            <a:off x="5248400" y="1688200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ᎤᏍᏗ ᏓᏄᏖ Ꮎ ᎠᏂᎨᏯ?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5359425" y="25181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ᎤᎸᏌᏗ ᎤᏲᏨ ᎫᏖᎠ.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5285425" y="34509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ᎬᏃᏌᏍᏗ ᎤᎵᏍᏆᎵᏓ ᏫᏛᏯ. 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 txBox="1"/>
          <p:nvPr>
            <p:ph idx="1" type="body"/>
          </p:nvPr>
        </p:nvSpPr>
        <p:spPr>
          <a:xfrm>
            <a:off x="5359425" y="4303725"/>
            <a:ext cx="21672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ᏦᎢ ᎩᏄᏗ ᏕᎫᏖ. 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ᏁᎲ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