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DF0A27-C45D-40FD-929C-AA0BE60B3342}">
  <a:tblStyle styleId="{08DF0A27-C45D-40FD-929C-AA0BE60B33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regular.fntdata"/><Relationship Id="rId10" Type="http://schemas.openxmlformats.org/officeDocument/2006/relationships/slide" Target="slides/slide4.xml"/><Relationship Id="rId32" Type="http://schemas.openxmlformats.org/officeDocument/2006/relationships/font" Target="fonts/RobotoSlab-bold.fntdata"/><Relationship Id="rId13" Type="http://schemas.openxmlformats.org/officeDocument/2006/relationships/slide" Target="slides/slide7.xml"/><Relationship Id="rId35" Type="http://schemas.openxmlformats.org/officeDocument/2006/relationships/font" Target="fonts/Roboto-italic.fntdata"/><Relationship Id="rId12" Type="http://schemas.openxmlformats.org/officeDocument/2006/relationships/slide" Target="slides/slide6.xml"/><Relationship Id="rId34" Type="http://schemas.openxmlformats.org/officeDocument/2006/relationships/font" Target="fonts/Robo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52c01d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a52c01d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a52c01d5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a52c01d5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a52c01d5d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a52c01d5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f6198da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f6198da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4b6b7464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4b6b7464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7a03f05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7a03f05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7a03f05c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37a03f05c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7a03f05c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37a03f05c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7a03f05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7a03f05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7a03f05c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7a03f05c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7a03f05c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7a03f05c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7a03f05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7a03f05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37a03f05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37a03f05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37a03f05c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37a03f05c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7a03f05c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37a03f05c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a52c01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a52c01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a52c01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a52c01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a52c01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a52c01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a52c01d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a52c01d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a52c01d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a52c01d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a52c01d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a52c01d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a52c01d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a52c01d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ᏓᎳᏚᏏᏁ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ᎾᎥ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4647625" y="172075"/>
            <a:ext cx="3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 </a:t>
            </a:r>
            <a:r>
              <a:rPr b="1" lang="en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Pronoun prefixes</a:t>
            </a:r>
            <a:endParaRPr b="1"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481050" y="66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{08DF0A27-C45D-40FD-929C-AA0BE60B3342}</a:tableStyleId>
              </a:tblPr>
              <a:tblGrid>
                <a:gridCol w="2158275"/>
                <a:gridCol w="974150"/>
                <a:gridCol w="1114700"/>
                <a:gridCol w="1040825"/>
                <a:gridCol w="1040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Tsa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j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he,she,it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a,ga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and 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 and I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all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they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washing/rinsing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ᎫᎯᎶ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 dishes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ᏕᎬᏗᏰ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ᏕᎲᏗᏰ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ᏕᎬᏗᏰ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ᏕᏅᏗᏰ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ᏙᏍᏛᏗᏰ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ᏕᏛᏗᏰ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ᏙᏨᏗᏰ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ᏕᏨᏗᏰ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ᏅᏗᏰ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Cleaning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ᎦᏅᎦᎵ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Cleaning it/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ᎦᏅᎦᎵ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ᏂᏅᎦᎵ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ᏗᏅᎦᎵ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ᏍᏗᏅᎦᎵ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ᏥᏅᎦᎵ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ᎠᏂᏅᎦᎵ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washing/rinsing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ᏥᏴᎩᎶ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ᎯᏴᎩᎶ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bathing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ᏥᏯᏬᎠ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ᎯᏯᏬᎠ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ᎦᏬᎠ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ᎠᏂᏬᎠ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bathing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ᎠᏓᏬ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ᎢᎾᏓᏬ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ᎢᏓᏓᏬ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ᎣᏣᏓᏬ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ᎢᏣᏓᏬ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ᎠᎾᏓᏬ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washing/rinsing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ᎫᎢᎶ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3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3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washing/rinsing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ᎲᎩ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ᏒᎦᏔᏍ ᎱᎯᎶ?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ᎩᏟ ᏥᏯᏬ.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ᏎᎷ ᏕᎫᎯᎶ ᎺᎵ.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ᏧᎳᏍᎩ ᏗᎿᏬ ᏕᎬᎩᎶᏍᎪ.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5"/>
          <p:cNvSpPr txBox="1"/>
          <p:nvPr>
            <p:ph idx="1" type="body"/>
          </p:nvPr>
        </p:nvSpPr>
        <p:spPr>
          <a:xfrm>
            <a:off x="3907575" y="1198925"/>
            <a:ext cx="49659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Are you rinsing the apple?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I’m bathing the dog.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Mary is washing the corn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She’s washing clothes in a pot.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95" name="Google Shape;295;p36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Can you wash the cucumbers?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The boy is bathing the cat.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Mom is washing the sheets.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They are rinsing their shoes. 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3907575" y="1198925"/>
            <a:ext cx="49659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ᎡᎵᏭᏍ ᎦᎦᎹ ᏱᏕᎱᎯᎶᏣ?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 ᎠᏧᏣ ᏪᏌ ᎦᏬᎠ.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ᎠᎩᏥ ᏗᎬᎯᏓ ᏕᎬᎩᎶ.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ᏗᎳᏑᎶ  ᏓᏄᎯᎶ.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ᏁᎲ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