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222435-C680-4235-83FE-41C121819CC7}">
  <a:tblStyle styleId="{BB222435-C680-4235-83FE-41C121819C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RobotoSlab-bold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aab80f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aab80f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bfb9fba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bfb9fba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aab80fd8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aab80fd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bfb9fba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bfb9fba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aab80fd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aab80fd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bfb9fba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bfb9fba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aab80fd8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aab80fd8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bfb9fbab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bfb9fbab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aab80fd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aab80fd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bfb9fbab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bfb9fbab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aab80fd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aab80fd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bfb9fbab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bfb9fbab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bfb9fbab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bfb9fbab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aab80fd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5aab80fd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aab80fd8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5aab80fd8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ᏁᎳᏚᏏᏁ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{BB222435-C680-4235-83FE-41C121819CC7}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gave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ᎦᏁᎸ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ᏥᏯᎧᏁ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ᎯᏯᎧᏁ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ᎦᎧᏁ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ᎡᎾᎧ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ᎡᏓᎧ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ᎣᏣᎧᏁ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ᎡᏣᎧ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gave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ᏥᏯᎧᏁᎸ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ᎯᏯᎧᏁᎸ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ᎦᎧᏁᎸ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ᎡᎾᎧᏁᎸ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ᎡᏓᎧᏁᎸ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ᎣᏣᎧᏁᎸ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ᎡᏍᏓᎧᏁᎸ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ᎡᏣᎧᏁᎸ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ᎠᎾᎧᏁᎸ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gave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ᎦᏁᏁᎸ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ᎦᏕ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gave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ᎦᏕᎸ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ᎠᏂᏕᎸ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gave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him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ᎦᏅᏁᎸ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5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ᎠᏂᏅᏁᎸ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cherry that had no stone.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chicken that had no bone.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baby with no crying.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told my love a story that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6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ᎩᏔᏯ ᏥᏁᎸ ᎤᎧᏔ ᏄᎾᏑᏴ.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ᏥᏔᎦ ᏥᏯᎧᏁᎸ ᎪᎳ ᏄᎾᏑᏴ.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ᎤᏍᏗ ᎾᏠᏱᏍᎬᎾ ᏥᏯᎧᏁᎸ.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ᏥᏃᏎᎸ ᎾᏍᏆᏗᏍᎬᎾ ᎧᏃᎮᏓ.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cherry that has no stone?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chicken that has no bone?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baby with no crying?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you tell a story that has no end?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7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ᎩᏔᏯ ᎤᎧᏔ ᏄᏑᏴ ᏱᎩ?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ᏥᏔᎦ ᎪᎳ ᏄᏑᏴ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ᎤᏍᏗ ᎾᏠᏱᏍᎬᎾ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ᎧᏃᎮᏓ ᎾᏍᏆᏗᏍᎬᎾ ᏱᎩ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4" name="Google Shape;314;p38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cherry when it’s blooming it has no stone.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chicken when it’s pippin’ it has no bone.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baby when it’s sleepin’ there’s no cryin’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when I say I love you, it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8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ᎤᎧᏔ ᏄᏑᏴᎾ ᎨᏐ ᎩᏔᏯ ᏯᏥᎸᏍᎦ.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ᏥᏔᎦ ᎤᏪᏥ ᏱᎩ ᎪᎳ ᏄᏑᏴᎾ ᎨᏐ.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ᏱᎦᏟ ᎤᏍᏗ Ꮭ ᏯᏠᎯᎰ.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ᎾᏍᏆᏗᏍᎬᎾ ᎨᏐ ᏱᎬᏃᏎᎸ ᎬᎨᏳᏒ.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Give me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ᎡᏍᎬᏏ 		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ᎡᏍᎩᏯᎬᏏ		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ᎡᏍᎩᏁᎲᏏ		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ᎡᏍᎩᏗᏏ		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ᎡᏍᎩᏅᏏ		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Jack, give me the fiddle if you want to prosper.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No, I won’t give my fiddle to any man alive.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If I should give you my fiddle they’ll think I’m mad.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For many a joyful day my fiddle and I have had.  </a:t>
            </a: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4151875" y="814075"/>
            <a:ext cx="4706700" cy="4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ᏤᎩ, ᏱᏣᏚᎵ ᏣᏛᏗ, ᎠᏟᏰᏗ ᏍᎩᏗᏏ.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ᎡᎵ ᎩᎶ ᎠᏟᏰᏗ ᏱᏓᏥᏕᎵ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ᎠᏟᏰᏗ ᏱᎬᏕᎵ ᎾᏩᏓᎾᏛᎾ ᏯᏁᎵ.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ᏍᏈᏍᏙᏌ ᎢᎦ ᎤᎵᎮᎵᏍᏗ ᎠᏟᏰᏗ ᎣᎩᏂᎶᏒ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