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5bfb9fbab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5bfb9fbab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aab80fd8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5aab80fd8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5aab80fd8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5aab80fd8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75a5921a1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75a5921a1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75a5921a14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75a5921a14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75a5921a14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75a5921a14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5a5921a14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5a5921a1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75a5921a14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75a5921a14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5a5921a1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75a5921a1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5aab80fd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5aab80fd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fa0506e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fa0506e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5a5921a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75a5921a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75a5921a1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75a5921a1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5a5921a1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5a5921a1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aab80fd8f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aab80fd8f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fb9fbabb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bfb9fbab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ᏔᎵᏍᎪ ᏌᏊᎯᏁ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cherry when it’s blooming it has no stone.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chicken when it’s pippin’ it has no bone.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 baby when it’s sleepin’ there’s no cryin’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when I say I love you, it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ᎤᎧᏔ ᏄᏑᏴᎾ ᎨᏐ ᎩᏔᏯ ᏯᏥᎸᏍᎦ.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ᏥᏔᎦ ᎤᏪᏥ ᏱᎩ ᎪᎳ ᏄᏑᏴᎾ ᎨᏐ.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ᏱᎦᏟ ᎤᏍᏗ Ꮭ ᏯᏠᎯᎰ. 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ᎾᏍᏆᏗᏍᎬᎾ ᎨᏐ ᏱᎬᏃᏎᎸ ᎬᎨᏳᏒ.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Give me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ᎡᏍᎬᏏ 		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ᎡᏍᎩᏯᎬᏏ		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ᎡᏍᎩᏁᎲᏏ		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ᎡᏍᎩᏗᏏ		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ᎡᏍᎩᏅᏏ		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3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7" name="Google Shape;137;p24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Jack, give me the fiddle if you want to prosper.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No, I won’t give my fiddle to any man alive.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If I should give you my fiddle they’ll think I’m mad.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For many a joyful day my fiddle and I have had.  </a:t>
            </a: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4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24"/>
          <p:cNvSpPr txBox="1"/>
          <p:nvPr>
            <p:ph idx="1" type="body"/>
          </p:nvPr>
        </p:nvSpPr>
        <p:spPr>
          <a:xfrm>
            <a:off x="4151875" y="814075"/>
            <a:ext cx="4706700" cy="4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ᏤᎩ, ᏱᏣᏚᎵ ᏣᏛᏗ, ᎠᏟᏰᏗ ᏍᎩᏗᏏ.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ᎡᎵ ᎩᎶ ᎠᏟᏰᏗ ᏱᏓᏥᏕᎵ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ᎠᏟᏰᏗ ᏱᎬᏕᎵ ᎾᏩᏓᎾᏛᎾ ᏯᏁᎵ.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ᏍᏈᏍᏙᏌ ᎢᎦ ᎤᎵᎮᎵᏍᏗ ᎠᏟᏰᏗ ᎣᎩᏂᎶᏒ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a piece of cake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a match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sons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coat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2CC"/>
                </a:solidFill>
                <a:latin typeface="Arial"/>
                <a:ea typeface="Arial"/>
                <a:cs typeface="Arial"/>
                <a:sym typeface="Arial"/>
              </a:rPr>
              <a:t>Give me the oil     </a:t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151875" y="814075"/>
            <a:ext cx="4706700" cy="42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ᎦᏚ ᎤᎦᎾᏍᏓ ᎠᎬᎭᎸᏓ ᏍᎬᏏ.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ᎠᏥᎳ ᎪᏢᏗ ᏍᎩᏗᏏ.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ᏗᏂᏲᏟ  ᏗᏍᎩᏯᎧᏏ (bible).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ᎤᏩᏅ ᎦᏌᎴᏂ ᏍᎩᏅᏏ.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ᎪᎢ ᏍᎩᏁᎲᏏ.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</a:t>
            </a:r>
            <a:r>
              <a:rPr lang="en"/>
              <a:t>Ꮑ ᏣᎳᎩ ᎠᏕᎶᏆᏍᏗ</a:t>
            </a:r>
            <a:endParaRPr/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solid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ᎠᏲᎦ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ᎠᏂᏲᎦ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64" name="Google Shape;164;p2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alive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ᎧᏃᎩ</a:t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p27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27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75" name="Google Shape;175;p2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liquid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28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8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ᎠᏂᏁᏤ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long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2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9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9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9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ᏔᎷᏍᎪᎯᏁ ᏣᎳᎩ ᎠᏕᎶᏆᏍᏗ</a:t>
            </a:r>
            <a:endParaRPr/>
          </a:p>
        </p:txBody>
      </p:sp>
      <p:sp>
        <p:nvSpPr>
          <p:cNvPr id="197" name="Google Shape;197;p30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Bringing something flexible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ᎦᏃᎩ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0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1613350" y="1280325"/>
            <a:ext cx="2553000" cy="141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30"/>
          <p:cNvSpPr txBox="1"/>
          <p:nvPr>
            <p:ph idx="1" type="body"/>
          </p:nvPr>
        </p:nvSpPr>
        <p:spPr>
          <a:xfrm>
            <a:off x="4048500" y="1206325"/>
            <a:ext cx="1901700" cy="170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30"/>
          <p:cNvSpPr txBox="1"/>
          <p:nvPr>
            <p:ph idx="1" type="body"/>
          </p:nvPr>
        </p:nvSpPr>
        <p:spPr>
          <a:xfrm>
            <a:off x="5778175" y="1280325"/>
            <a:ext cx="20073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ᏍᏗᏃᎩ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ᎢᏥᏃᎩ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30"/>
          <p:cNvSpPr txBox="1"/>
          <p:nvPr>
            <p:ph idx="1" type="body"/>
          </p:nvPr>
        </p:nvSpPr>
        <p:spPr>
          <a:xfrm>
            <a:off x="7742025" y="1280325"/>
            <a:ext cx="1401900" cy="163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ᎠᏂᏃᎩ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solid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ᎦᏁ- He/she is giving it to him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ᎤᎭ-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ᎦᎩ- he/she is obtaining it, getting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ᎫᎯᎶ- he/she is washing it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alive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ᎦᎧᏁ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- He/she is giving it to him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ᎤᏪᎧ-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ᎦᎾᎩ- he/she is obtaining it, getting it, picking it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ᎬᎩᎶ- he/she is washing it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liquid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ᎦᏁᏁ- He/she is giving it to him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ᎤᏁ-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ᎦᏁᎩ- he/she is obtaining it, getting it, picking it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long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ᎦᏕ- He/she is giving it to him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ᎤᏮᏯ-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ᎠᏱ- he/she is obtaining it, getting it, picking it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ᎫᎢᎶ- he/she is washing it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127675" y="636325"/>
            <a:ext cx="77973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flexible</a:t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ᎦᏅᏁ- He/she is giving it to him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ᎤᎾ- he/she has it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ᎦᏁ- he/she is obtaining it, getting it, picking it up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ᎬᎩᎶ- he/she is washing it (gkilo)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4572000" y="101750"/>
            <a:ext cx="4357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ᎾᏛᏁᎲ- Verbs</a:t>
            </a:r>
            <a:endParaRPr b="1" sz="39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6" name="Google Shape;106;p20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cherry that had no stone.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chicken that had no bone.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I gave my love a baby with no crying.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And told my love a story that has no end. 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ᎩᏔᏯ ᏥᏁᎸ ᎤᎧᏔ ᏄᎾᏑᏴ.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ᏥᏔᎦ ᏥᏯᎧᏁᎸ ᎪᎳ ᏄᎾᏑᏴ.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ᎤᏍᏗ ᎾᏠᏱᏍᎬᎾ ᏥᏯᎧᏁᎸ.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ᎣᎩᏂᎵᏈᏗ ᏥᏃᏎᎸ ᎾᏍᏆᏗᏍᎬᎾ ᎧᏃᎮᏓ.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ᏔᎵᏍᎪ ᏌᏊᎯᏁ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127675" y="636325"/>
            <a:ext cx="4024200" cy="47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cherry that has no stone?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chicken that has no bone?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there be a baby with no crying?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How can you tell a story that has no end? </a:t>
            </a:r>
            <a:endParaRPr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4572000" y="101750"/>
            <a:ext cx="4357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Riddle Song (14th c)</a:t>
            </a:r>
            <a:endParaRPr b="1" sz="28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6" name="Google Shape;116;p21"/>
          <p:cNvSpPr txBox="1"/>
          <p:nvPr>
            <p:ph idx="1" type="body"/>
          </p:nvPr>
        </p:nvSpPr>
        <p:spPr>
          <a:xfrm>
            <a:off x="4107400" y="814075"/>
            <a:ext cx="4751400" cy="35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ᎩᏔᏯ ᎤᎧᏔ ᏄᏑᏴ ᏱᎩ?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ᏥᏔᎦ ᎪᎳ ᏄᏑᏴ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ᎤᏍᏗ ᎾᏠᏱᏍᎬᎾ ᏱᎩ?</a:t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ᎯᎳ ᎡᎵ ᎧᏃᎮᏓ ᎾᏍᏆᏗᏍᎬᎾ ᏱᎩ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