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882ca7f9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882ca7f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882ca7f9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882ca7f9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882ca7f9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8882ca7f9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882ca7f9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882ca7f9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882ca7f9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882ca7f9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882ca7f9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882ca7f9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882ca7f9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882ca7f9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dbf508d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dbf508d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dbf508dc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dbf508dc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4dbf508dc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4dbf508dc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4dbf508dc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4dbf508dc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8883e62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8883e62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8883e629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8883e629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8883e629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8883e629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8883e629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8883e629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8883e629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8883e629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882ca7f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882ca7f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ᎦᎵᏉᎩᏁ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ᏞᏍᏗ ᏰᏣᎩᎸᏕᏍᏗ ᏓᎦᏏ ᎠᏎᏃ Ꮭ ᏳᎾᏠᏎᎢ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40957" l="0" r="1107" t="29726"/>
          <a:stretch/>
        </p:blipFill>
        <p:spPr>
          <a:xfrm>
            <a:off x="1258163" y="686950"/>
            <a:ext cx="5986426" cy="23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 ᏄᏂᏪᏎᎢ ᎤᏬᏡᏗᏳ ᏃᎦᏛᎾᏕᎦ ᎤᎾᏚᎵᏍᎨᎢᏃ ᏏᏊ ᏂᎦᏯᎢᏒᏊ.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40957" l="0" r="1107" t="29726"/>
          <a:stretch/>
        </p:blipFill>
        <p:spPr>
          <a:xfrm>
            <a:off x="1258163" y="686950"/>
            <a:ext cx="5986426" cy="23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ᎤᏛᏐᏅᎯᏃ ᏚᏍᏗᏰᏔᏁᎢ ᎢᎬᏩᏛᏁᏗᏊ ᎨᏒᎢ ᎤᎾᏠᎯᏍᏗᎢ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40957" l="0" r="1107" t="29726"/>
          <a:stretch/>
        </p:blipFill>
        <p:spPr>
          <a:xfrm>
            <a:off x="1258163" y="686950"/>
            <a:ext cx="5986426" cy="23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ᎯᎠᏃ ᏄᏪᏎ ᏓᎦᏏ ᎠᎺᏉᎯ ᏚᏭᎪᏗᏗ, ᎢᏣᏠᎯ ᎾᏊ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5"/>
          <p:cNvPicPr preferRelativeResize="0"/>
          <p:nvPr/>
        </p:nvPicPr>
        <p:blipFill rotWithShape="1">
          <a:blip r:embed="rId3">
            <a:alphaModFix/>
          </a:blip>
          <a:srcRect b="40957" l="0" r="1107" t="29726"/>
          <a:stretch/>
        </p:blipFill>
        <p:spPr>
          <a:xfrm>
            <a:off x="1258163" y="686950"/>
            <a:ext cx="5986426" cy="23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ᎠᏂᏧᏣᏃ ᎯᎠ ᏄᏂᏪᏎᎢ ᏂᎦᎢ ᎪᎱᏍᏗ ᎣᏏᏊ ᎨᏎᏍᏗ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b="40957" l="0" r="1107" t="29726"/>
          <a:stretch/>
        </p:blipFill>
        <p:spPr>
          <a:xfrm>
            <a:off x="1258163" y="686950"/>
            <a:ext cx="5986426" cy="23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ᎾᏍᏊ ᏓᎦᏏ ᎠᎺᏉᎯ ᏱᏭᎷᏣ ᏲᏣᎵᏔᏚᎦ ᎠᏏ ᏫᏄᎷᏨᎾᏊ ᎠᎺᏉᎯ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 b="40957" l="0" r="1107" t="29726"/>
          <a:stretch/>
        </p:blipFill>
        <p:spPr>
          <a:xfrm>
            <a:off x="1258163" y="686950"/>
            <a:ext cx="5986426" cy="23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ᏙᏳᏃ ᏂᎬᏩᎾᎩᎴᏊᏃ ᎤᏕᎵᎬ ᏗᏜ ᎤᏛᏐᏅᎯᏃ ᏓᏍᏓᏩᏗᏎ ᎣᏂ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/>
          </a:blip>
          <a:srcRect b="40957" l="0" r="1107" t="29726"/>
          <a:stretch/>
        </p:blipFill>
        <p:spPr>
          <a:xfrm>
            <a:off x="1258163" y="686950"/>
            <a:ext cx="5986426" cy="23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 ᏣᎳᎩ ᎠᏕᎶᏆᏍᏗ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ᏓᎦᏏᏃ ᎠᎺᏉ ᏭᎷᏤ ᎠᏂᏧᏣ ᎤᎾᎵᏔᏗᏅᏗ ᏚᏄᎪᏔᏁᎢ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 b="23218" l="9015" r="6801" t="57717"/>
          <a:stretch/>
        </p:blipFill>
        <p:spPr>
          <a:xfrm>
            <a:off x="651600" y="887300"/>
            <a:ext cx="6176349" cy="186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 ᏣᎳᎩ ᎠᏕᎶᏆᏍᏗ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ᎠᏎᏃ ᎤᏂᏄᎸᏁᎢ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b="23218" l="9015" r="6801" t="57717"/>
          <a:stretch/>
        </p:blipFill>
        <p:spPr>
          <a:xfrm>
            <a:off x="651600" y="887300"/>
            <a:ext cx="6176349" cy="186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 ᏣᎳᎩ ᎠᏕᎶᏆᏍᏗ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ᏧᎾᎳᏍᏕᏂ ᏚᏩᎭᏙᏎ ᏓᎦᏏᎢ ᏚᏃᎾᏫᏛᎮᏃ ᎠᎺᏉ ᎭᏫᏂ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31"/>
          <p:cNvPicPr preferRelativeResize="0"/>
          <p:nvPr/>
        </p:nvPicPr>
        <p:blipFill rotWithShape="1">
          <a:blip r:embed="rId3">
            <a:alphaModFix/>
          </a:blip>
          <a:srcRect b="23218" l="9015" r="6801" t="57717"/>
          <a:stretch/>
        </p:blipFill>
        <p:spPr>
          <a:xfrm>
            <a:off x="651600" y="887300"/>
            <a:ext cx="6176349" cy="186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ᎦᎵᏉᎩᏁ ᏣᎳᎩ ᎠᏕᎶᏆᏍᏗ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530950" y="3262925"/>
            <a:ext cx="7601400" cy="14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ᏚᎪᎭᏃ ᎤᏛᏐᏅᎯ ᎠᎦᏔᎿᎢ ᎤᏟᏍᏗᏳ ᎠᎹᏳᎶᏗ ᏭᎷᏤᎢ ᎠᎴ ᎤᏬᏢᏁ ᏅᏬᏘ ᏅᏬᏘᏃ ᎢᎧᏲᏔᏁᎢᏃ ᎠᎺᏉᎯ ᎠᏂᏧᏣᏃ ᎨᏥᏍᏕᎸᎮᎢ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 b="23218" l="9015" r="6801" t="57717"/>
          <a:stretch/>
        </p:blipFill>
        <p:spPr>
          <a:xfrm>
            <a:off x="651600" y="887300"/>
            <a:ext cx="6176349" cy="186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18241" l="0" r="18679" t="6474"/>
          <a:stretch/>
        </p:blipFill>
        <p:spPr>
          <a:xfrm>
            <a:off x="2445075" y="678375"/>
            <a:ext cx="3396450" cy="4241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638650" y="712650"/>
            <a:ext cx="5375400" cy="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ᎤᏪᏘ ᏄᎵᏍᏔᏂᏙᎸ ᏓᎦᏏ ᎠᏂᎩᎸᏗᏍᎩ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75" y="656375"/>
            <a:ext cx="4294051" cy="5727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ᎢᏳᏩᎫᏘ ᏅᎩ ᏯᏂᏓ ᎠᏂᏧᏣ ᎠᏁᏙᎮᎢ ᎠᏙᎯ ᎨᏒᎢ ᏓᎾᏁᎶᎲᏍᎨᎢ.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76993" l="0" r="4370" t="0"/>
          <a:stretch/>
        </p:blipFill>
        <p:spPr>
          <a:xfrm>
            <a:off x="530950" y="712650"/>
            <a:ext cx="7240127" cy="23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ᎤᎵᏍᏗᏃ ᎤᏂᎪᎮ ᎤᏔᎾ ᏓᎦᏏ ᎠᎢᏎ.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76993" l="0" r="4370" t="0"/>
          <a:stretch/>
        </p:blipFill>
        <p:spPr>
          <a:xfrm>
            <a:off x="530950" y="712650"/>
            <a:ext cx="7240127" cy="23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ᎠᏂᏧᏣᏃ ᎤᏬᏡᏗ ᎤᏁᎵᏎ ᎢᏳᏃ ᏳᎾᎩᎸᏔᎾ ᏓᎦᏏ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70477" l="0" r="1244" t="18732"/>
          <a:stretch/>
        </p:blipFill>
        <p:spPr>
          <a:xfrm>
            <a:off x="237088" y="935950"/>
            <a:ext cx="8543776" cy="124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ᏙᎯᏳᏃ ᎤᎾᎩᎸᏁᎢ ᎤᎾᎩᎸᎾᏃ ᏭᏕᎵᎬ ᏫᏚᏭᎪᏔᏁᎢ.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70477" l="0" r="1244" t="18732"/>
          <a:stretch/>
        </p:blipFill>
        <p:spPr>
          <a:xfrm>
            <a:off x="237088" y="935950"/>
            <a:ext cx="8543776" cy="124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530950" y="3262925"/>
            <a:ext cx="76014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ᎪᎯᏃ ᎢᏴᏓ ᎤᏛᏐᏅᎯ ᎦᏙᎨ ᎠᎾᎢᏒᎢ ᎯᎠᏃ ᏂᏚᏪᏎᎴᎢ ᎢᏣᏠᎯ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3">
            <a:alphaModFix/>
          </a:blip>
          <a:srcRect b="40957" l="0" r="1107" t="29726"/>
          <a:stretch/>
        </p:blipFill>
        <p:spPr>
          <a:xfrm>
            <a:off x="1258163" y="686950"/>
            <a:ext cx="5986426" cy="23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