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dc11a345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dc11a34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dc11a345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dc11a345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11a345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11a345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fd006a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fd006a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d006a77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fd006a77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fd006a7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fd006a7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d006a7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fd006a7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d006a7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d006a7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fd006a77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fd006a7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fd006a77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fd006a7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fd006a77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fd006a7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c11a345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dc11a345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11a345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11a345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dc11a345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dc11a345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dc11a345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dc11a34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dc11a345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dc11a345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ᏦᏍᎪᎯᏁ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ᏣᏂ ᏗᎾᏓᏅᏟ ᎤᏑᎵᎪᏣ ᎠᎵᏍᏙᏰᏍᎬ ᏧᏅᎪᏣ ᎠᎴ ᎤᏍᏚᏁ ᏗᏓᏴᎳᏗᏍᎩ.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ᏗᎵᏃᎮᏗ ᎤᎴᏫᏍᏔᏅ ᎤᏃᏴᎬᎢ.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637125" y="3741900"/>
            <a:ext cx="6856200" cy="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ᎩᎵ ᎤᏩᏌ ᎤᏍᏚᎢᏒ ᎦᎶᎯᏍᏗᎢ ᎠᎴ ᎡᏚᏥᏃ ᏣᏂ ᎠᏏᏊ ᎦᎵᎮᏊ ᎾᎯᏳ ᎩᎵ ᏧᏴᎳ ᎦᎶᎯᏍᏗ.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ᎠᏍᏚᎢ- he/she is opening it, turning it on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ᎦᎵᏉᎩ ᎢᏳᏩᏂᎸ ᎠᏍᏚᎢᏍᎪ ᎠᏓᎾᏅᎢ.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ᎤᏯᏅ ᎬᏗ ᎠᏍᏚᎢᏒ ᏓᎦᏏ.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ᏗᏍᏚᎢᏓ ᎢᎨᏎᏍᏗ ᏦᎳᏂ, ᏕᎯᏍᏚᏅᎢ.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ᏦᎳᏂ ᎯᏍᏚᎢ. ᎠᎧᏬᏍᏗ.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ᎦᎶᎯᏍᏗ ᎤᏍᏚᎢᏓ ᎨᏒ ᎠᏆᏕᎶᎰᏒ, ᏩᎩᏴᎸᎢ.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00" y="80867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ᎦᏂᎦ- he/she is lying down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ᎡᎳᏗᏭ ᏥᏂᎨᏍᏗ.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ᎬᏃᏓᏍ Ꮎ ᎢᎾᏓ ᏥᎦᏂ?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ᎦᏍᎩᎸ ᎭᏫᏂ ᏗᏜ ᎦᏂᎦ ᏪᏌ.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099" cy="190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ᎠᏗᏗ- he/she is getting up (from lying down)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ᏑᏓᎵ ᎢᏳᏩᏂᎸ ᏑᎾᎴ ᎦᏗᏗᏍᎪ.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ᎢᏏᎾᎴ ᎭᏗᏗᏍᎪ ᏙᏓᏈᏕᎾ ᏑᎾᎴᎢ?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ᎤᎩᏥᏍᏕᏱ ᎠᏗᏗᏍᎪ ᏧᎸᏫᏍᏓᏁᏗ ᏱᎩ.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277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ᎠᏑᎵᎪᎦ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he/she is quitting, ceasing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ᎯᎳᏴ ᏧᎵᎪᏤ ᎰᎦᏍᎬ?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ᏞᏍᏗ ᏧᎵᎪᏨ.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ᎯᏍᎩ ᎢᏳᏩᏂᎸ ᏧᎸᏫᏍᏓᏁᏗ ᎤᏑᎵᎪᏨ.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101" cy="3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ᎠᏍᏚᎲᏍᎦ- he/she is closing it, turning it off, jailing him/her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ᎯᏍᏚᎲᎦ ᎦᎶᎯᏍᏗ.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ᎤᏴᏍᏕᏓ ᏱᎩ ᎩᎶ, ᎠᏍᏚᎲᏍᎪ.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ᏦᎳᏂ ᏓᎩᏍᏚᏅ.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 ᏫᏥᏍᏚᎲᎦ ᏦᎳᏂ.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ᏓᏑᏫᏍᎦ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it is barking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ᎤᏒ ᏱᏄᎵᏍᏔᏅ, ᎩᏟ ᏓᏑᏫᏍᎪᎢ.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ᎩᏟ ᏗᎦᎴᏅᎯᏓ ᏥᏓᏑᏫᏍᎦ ᎦᏛᎩ.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50815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ᎠᎴᏫᏍᏗᎭ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it is stopping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ᎩᎶ ᎤᏯᏂᏍᎬ ᎤᏛᎦᏅ, ᎤᎴᏫᏍᏔᏅ.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ᎭᎴᏫᏍᏙᏓ ᏙᏆᎴᎳ.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ᎠᏓᏅᏙ ᏳᎴᏫᏍᏔᎾ, ᎠᏲᎱᏍᎪ ᏴᏫ.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ᎤᏓᏅᏙ ᎤᎴᏫᏍᏓᏁᎸ.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863099" cy="190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67900" y="808675"/>
            <a:ext cx="57810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ᎦᏟᎭ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he/she is sleeping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 ᎤᏒ ᎦᏳᎳ ᎦᏟᎰ.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ᏂᎪᎯᎸ ᎦᏍᎩᎸ ᎦᏟᎰ Ꮎ ᏪᏌ.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ᏌᏚ ᎢᏳᏩᏂᎸ ᎤᏒ ᎦᏳᎳ ᎤᏂᏢᏅ.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8241" l="0" r="18679" t="6474"/>
          <a:stretch/>
        </p:blipFill>
        <p:spPr>
          <a:xfrm>
            <a:off x="2445075" y="678375"/>
            <a:ext cx="3396450" cy="424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ᎦᎵᎯ ᎡᏚᏥ ᏣᏂ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15171" r="25308" t="0"/>
          <a:stretch/>
        </p:blipFill>
        <p:spPr>
          <a:xfrm rot="5400000">
            <a:off x="3054825" y="-1555248"/>
            <a:ext cx="2997601" cy="757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ᎠᏍᏚᎢᏓ ᎨᏒ ᏗᏓᏴᎳᏗᏍᎩ.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ᎠᎾᎦᎵᏍᎩ ᎠᎵᏍᏙᏱᏙᏗ ᎤᏃᏴᎬ ᏐᎢᏱ.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ᎩᎵ ᎤᎴᏅᎲ ᏓᏏᏫᏍᎬᎢ.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ᎪᎯᏓ ᎤᏃᏴᎬ ᏗᎵᏃᎮᏗᎢ.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37125" y="374190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ᎡᏚᏥ ᏣᏂ ᎦᏂᎬ ᏐᎢᏱ ᎠᎴ ᎾᏗᏗᏍᎬᎾ ᎨᏒᎢ.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0" r="25334" t="0"/>
          <a:stretch/>
        </p:blipFill>
        <p:spPr>
          <a:xfrm rot="5400000">
            <a:off x="2508500" y="-914051"/>
            <a:ext cx="3018051" cy="6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