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6cd43696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6cd43696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6cd43696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6cd43696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6cd43696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6cd43696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6cd43696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6cd43696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6cd43696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6cd4369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6cd43696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6cd4369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6cd43696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6cd43696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6cd43696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6cd43696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ᏦᏍᎪᎯ ᏔᎵᏁ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ᏣᎳᎩ ᎠᏕᎶᏆᏍᏗ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ᏲᏁᎦᏃ ᏯᏕᏠᏆᎠ ᎭᎴᏅᏓ ᎦᎵᏆᏚᏏᏁ ᎤᏆᏅᏓᏛᎢ ᏥᎧᏃᎮᏢᏍᎦ.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ᏣᎳᎩ ᎠᏕᎶᏆᏍᏗ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ᎢᎬᏱ ᎠᏰᏟᏴ ᎯᎪᎵᏯ ᏣᎦᏛᎲᏍᎬ ᎢᎦ ᎰᎵᎬᎢ.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ᏣᎳᎩ ᎠᏕᎶᏆᏍᏗ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ᏃᎴᏃ Ꮎ ᏥᏂᏕᎬᎾ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ᎯᎠ ᏚᏆᏅᏂᏛᎢ ᎭᏁᎵᏓ ᎢᏗᏨᏁᏗᎢ 15,16, 31,32,33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550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531700" y="1393300"/>
            <a:ext cx="2426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ᎤᏍᏗᏥᎸ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1975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ᏗᎪᏪᎵ ᎤᏉᏟᏓ ᏗᏛᏅᎢᏍᏔᏅᎢ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ᎢᎬᏱ ᎠᏰᏟᏴ ᏣᎳᎩᎭ ᎧᏃᎮᎸᏍᎦ.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ᏔᎵᏁᏃ ᎠᏰᏟᏴ ᎢᎦ ᏲᏁᎦᎭ ᎧᏃᎮᎸᏍᎦ.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ᏣᎳᎩᏃ ᏯᏕᏠᏆᎠ Ꮎ ᏣᎳᎩᎭ ᎪᏪᎸ ᎢᎬᏱ ᎭᏁᎶᏗᏍᎨᏍᏗ ᏣᎪᎵᏰᏗᎢ.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ᏣᎳᎩ ᎠᏕᎶᏆᏍᏗ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ᎢᎦᏓᏃ ᏕᏣᏦᏍᏓᏁᎮᏍᏗ ᎩᎳ ᏲᏁᎬᎭ ᎪᏪᎸ ᏫᎪᎵᏰᏍᎨᏍᏗ.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ᏔᎵᏁ ᏣᎳᎩ ᎠᏕᎶᏆᏍᏗ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ᏝᏃ ᏙᎯᏳ ᎧᏁᎬ ᎤᏠᏱ ᏱᏂᎬᎾ ᎪᏪᎸᎢ, ᎠᏎᏃ ᎡᎵᏊ ᏲᎵᎩ ᏂᎦᏪᏍᎬᎢ.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