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Roboto Slab"/>
      <p:regular r:id="rId24"/>
      <p:bold r:id="rId25"/>
    </p:embeddedFont>
    <p:embeddedFont>
      <p:font typeface="Roboto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Slab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RobotoSlab-bold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ba09d272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ba09d272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ba09d27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ba09d27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ba09d272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ba09d272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09c86fb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09c86fb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09c86fb3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09c86fb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09c86fb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09c86fb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09c86fb3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09c86fb3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09c86fb3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09c86fb3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09c86fb3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09c86fb3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84b1352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84b1352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ba09d27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ba09d27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ba09d272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ba09d272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ba09d272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ba09d272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ba09d272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ba09d272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3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ᏦᏍᎪᎯ ᏅᎩᏁ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1819200" y="3826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ᎭᏫᏯᎡᏍ ᏃᏮ ᎤᏩᏂᏏᏗ!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36724" l="0" r="0" t="35065"/>
          <a:stretch/>
        </p:blipFill>
        <p:spPr>
          <a:xfrm>
            <a:off x="1148000" y="685450"/>
            <a:ext cx="6543225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819200" y="3826075"/>
            <a:ext cx="5037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ᎣᏌᏂ! ᎩᎶᏮᎢᏳᏍᏗ ᏫᎬᏯᏕᎳᏕᎸᎢ ᎩᏟ ᏕᎨᎶᏣᏅᎢ.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36724" l="0" r="0" t="35065"/>
          <a:stretch/>
        </p:blipFill>
        <p:spPr>
          <a:xfrm>
            <a:off x="1148000" y="685450"/>
            <a:ext cx="6543225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1819200" y="3826075"/>
            <a:ext cx="5037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ᎠᎭᏂ… ᎦᏙᎲ ᎢᏣᎦᏙᏍᏗᏇ ᎥᏍᎨᎦ Ꮎ ᎢᏥᎸᏉᏗ ᏥᎩ.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5148" l="0" r="0" t="63479"/>
          <a:stretch/>
        </p:blipFill>
        <p:spPr>
          <a:xfrm>
            <a:off x="989675" y="803477"/>
            <a:ext cx="6159957" cy="295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ᎣᏏᏊᎨᏒ ᎠᏏ Ꮎ ᎾᏕᏠᏆᏍᎬᎾ ᏥᎨᏒ ᎤᏂᎪᎵᏰᏗᎢ!!!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 ᏣᎳᎩ ᎠᏕᎶᏆᏍᏗ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ᎡᏙᏓ, Ꮎ ᎩᏟ ᎠᏂᏓ Ꮭ ᏯᎾᎵᏍᏓᏴᎲᏍᎦ ᎤᎪᏗ ᏧᏓᎴᏅᏓ ᎤᎵᏑᏯᎾᎥ ᎤᏂᎩᏍᏗ!!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 ᏣᎳᎩ ᎠᏕᎶᏆᏍᏗ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ᎠᏆᏂᏔᏛ!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 ᏣᎳᎩ ᎠᏕᎶᏆᏍᏗ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634750" y="4260425"/>
            <a:ext cx="68163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 ᎢᏥᏲᏨ ᎡᏄᏍᏗ ᏂᏣᏛᏁ ᎥᏍᏊᎨ ᏩᎦ ᎭᏫᏯ ᎡᏥᏁᏗ ᎢᏣᏚᎵ!!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3874" l="0" r="0" t="64801"/>
          <a:stretch/>
        </p:blipFill>
        <p:spPr>
          <a:xfrm>
            <a:off x="451350" y="896375"/>
            <a:ext cx="6905828" cy="331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 ᏣᎳᎩ ᎠᏕᎶᏆᏍᏗ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985150" y="1063225"/>
            <a:ext cx="3914700" cy="27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ᎤᏠᏱᏊ ᎠᏴ ᏥᏓᏗᎩ!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ᎥᎥ_ ᎠᏴᎥᏍᏊ ᏖᎵᏙ ᏫᏍᎩᎵᏓᏏ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63184" l="4466" r="49956" t="3956"/>
          <a:stretch/>
        </p:blipFill>
        <p:spPr>
          <a:xfrm>
            <a:off x="519525" y="832600"/>
            <a:ext cx="3104487" cy="34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 ᏣᎳᎩ ᎠᏕᎶᏆᏍᏗ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985150" y="1063225"/>
            <a:ext cx="3914700" cy="27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ᎿᏊᏃ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b="64287" l="50709" r="0" t="5864"/>
          <a:stretch/>
        </p:blipFill>
        <p:spPr>
          <a:xfrm>
            <a:off x="324875" y="889875"/>
            <a:ext cx="3627076" cy="33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50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531700" y="1393300"/>
            <a:ext cx="2426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ᎤᏍᏗᏥᎸ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1975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ᎤᏍᏗᏥᎸ ᎩᏟ ᎠᏂᏓ ᏧᎾᏝᎢ!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066925" y="3970675"/>
            <a:ext cx="63018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ᎥᏎᏮ ᎪᎯᏮ ᎤᏍᏒ ᎢᎦ ᎤᏌᏛᏗᏜ ᏗᏥᏴᏍᏗᏍᎨᏍᏗ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3351" l="0" r="0" t="0"/>
          <a:stretch/>
        </p:blipFill>
        <p:spPr>
          <a:xfrm>
            <a:off x="1414000" y="607750"/>
            <a:ext cx="4582100" cy="3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066925" y="3970675"/>
            <a:ext cx="63018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ᏝᏍᎪ ᏱᏍᎩᏲᎵᎦ? ᎠᏯ ᎢᏨᏙᏓ?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12719" l="0" r="4269" t="47580"/>
          <a:stretch/>
        </p:blipFill>
        <p:spPr>
          <a:xfrm>
            <a:off x="1788325" y="787975"/>
            <a:ext cx="4665325" cy="296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0650" y="3827725"/>
            <a:ext cx="22605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ᏙᎯᏳᎧᏲᎪ ᎢᏍᎩᏯᏦᏎᏓ.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62818" l="0" r="0" t="0"/>
          <a:stretch/>
        </p:blipFill>
        <p:spPr>
          <a:xfrm>
            <a:off x="526725" y="801725"/>
            <a:ext cx="5192500" cy="2956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042425" y="3758525"/>
            <a:ext cx="35013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ᏙᏳᎢ ᎥᏎᏃ Ꮭ ᏔᎵᏁ ᏱᏓᎦᏁᎵᏔᏂ!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796925" y="1071000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ᏨᎨᏩᎴ ᏍᎩᏔᏪᏙᏗ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36236"/>
          <a:stretch/>
        </p:blipFill>
        <p:spPr>
          <a:xfrm>
            <a:off x="623775" y="852625"/>
            <a:ext cx="3948226" cy="385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865750" y="2208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ᏙᎯᏳᎴ!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ᏅᎩᏁ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1819200" y="3826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ᏙᏳᎧᏲ ᎤᏁᎩᎵᏗ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ᎢᏣᏓᏅᏘᏗ.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64926" l="0" r="0" t="5309"/>
          <a:stretch/>
        </p:blipFill>
        <p:spPr>
          <a:xfrm>
            <a:off x="837525" y="777025"/>
            <a:ext cx="6533314" cy="29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