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 Slab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844D36-A839-4BCE-A2E4-6BC83EAA2D68}">
  <a:tblStyle styleId="{03844D36-A839-4BCE-A2E4-6BC83EAA2D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.fntdata"/><Relationship Id="rId10" Type="http://schemas.openxmlformats.org/officeDocument/2006/relationships/slide" Target="slides/slide4.xml"/><Relationship Id="rId32" Type="http://schemas.openxmlformats.org/officeDocument/2006/relationships/font" Target="fonts/Roboto-regular.fntdata"/><Relationship Id="rId13" Type="http://schemas.openxmlformats.org/officeDocument/2006/relationships/slide" Target="slides/slide7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c78617ca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c78617ca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c78617ca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3c78617ca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c78617ca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c78617ca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c78617ca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3c78617ca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03b8e2fe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103b8e2fe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03b8e2fe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103b8e2fe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03b8e2fe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103b8e2fe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03b8e2fe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103b8e2fe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03b8e2fe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103b8e2fe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103b8e2fe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103b8e2fe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103b8e2fe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103b8e2fe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103b8e2fe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103b8e2fe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03b8e2fe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103b8e2fe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03b8e2fe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103b8e2fe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03b8e2f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03b8e2f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831f9f3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831f9f3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831f9f3a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831f9f3a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831f9f3a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831f9f3a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831f9f3a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2831f9f3a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c78617c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c78617c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831f9f3a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831f9f3a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586150" y="1996450"/>
            <a:ext cx="27258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586150" y="35093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780500" y="732525"/>
            <a:ext cx="703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ᎩᎦᎨ ᎠᎵᎧᏲᏙᏚ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____________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95875" y="4197025"/>
            <a:ext cx="32625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don’t have a towel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829050" y="4273925"/>
            <a:ext cx="44442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ᏯᎩᎾ ᎠᎵᎧᏲᏙᏗ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7308300" y="2338725"/>
            <a:ext cx="15513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ᎠᎵᎧᏲᏙᏗ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675" y="1578950"/>
            <a:ext cx="3534902" cy="23566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/>
          <p:nvPr/>
        </p:nvSpPr>
        <p:spPr>
          <a:xfrm>
            <a:off x="436325" y="3011975"/>
            <a:ext cx="1216800" cy="5118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586150" y="1996450"/>
            <a:ext cx="27258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586150" y="35093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780500" y="732525"/>
            <a:ext cx="703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ᎤᏴᏜ ᎠᏗᏔᏍᏗ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____________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95875" y="4197025"/>
            <a:ext cx="32625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 warm milk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829050" y="4273925"/>
            <a:ext cx="44442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ᎤᎦᏅᏩ ᎤᏅᏗ ᎠᎩᏁ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7308300" y="2338725"/>
            <a:ext cx="15513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ᎠᏗᏔᏍᏗ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395875" y="2059950"/>
            <a:ext cx="1216800" cy="5118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4350" y="1688025"/>
            <a:ext cx="3691550" cy="2076497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586150" y="1996450"/>
            <a:ext cx="27258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586150" y="35093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780500" y="732525"/>
            <a:ext cx="703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ᏦᎢ ᎾᏂ ᎩᏟ ᎠᏂᏓ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____________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395875" y="4197025"/>
            <a:ext cx="32625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 a 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snake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3829050" y="4273925"/>
            <a:ext cx="44442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ᎢᎾᏓ ᎠᎩᎧ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7308300" y="2338725"/>
            <a:ext cx="15513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ᎩᏟ ᎠᏂᏓ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454600" y="1570575"/>
            <a:ext cx="1216800" cy="5118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4350" y="1570575"/>
            <a:ext cx="3534902" cy="235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586150" y="1996450"/>
            <a:ext cx="27258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586150" y="35093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780500" y="732525"/>
            <a:ext cx="703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ᎢᏤ ᏗᏝᏃᎮᏗ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____________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395875" y="4197025"/>
            <a:ext cx="32625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 a pretty rock.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3829050" y="4273925"/>
            <a:ext cx="44442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ᎤᏬᏚ ᏅᏯ ᎠᎩᎭ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7308300" y="2338725"/>
            <a:ext cx="15513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ᏗᏝᏃᎮᏗ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395875" y="3509300"/>
            <a:ext cx="1216800" cy="5118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4350" y="1688025"/>
            <a:ext cx="3534902" cy="235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2294225" y="675325"/>
            <a:ext cx="4357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03" name="Google Shape;203;p26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{03844D36-A839-4BCE-A2E4-6BC83EAA2D68}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ᎠᎩ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I-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Ꮳ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Ꭴ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he/she-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9" name="Google Shape;209;p27"/>
          <p:cNvSpPr txBox="1"/>
          <p:nvPr/>
        </p:nvSpPr>
        <p:spPr>
          <a:xfrm>
            <a:off x="2294225" y="675325"/>
            <a:ext cx="4357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we</a:t>
            </a: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2 subject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10" name="Google Shape;210;p27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{03844D36-A839-4BCE-A2E4-6BC83EAA2D68}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ᎩᏂ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We two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ᎣᎩᏂ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We 2 but not you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6" name="Google Shape;216;p28"/>
          <p:cNvSpPr txBox="1"/>
          <p:nvPr>
            <p:ph idx="1" type="body"/>
          </p:nvPr>
        </p:nvSpPr>
        <p:spPr>
          <a:xfrm>
            <a:off x="268275" y="1258100"/>
            <a:ext cx="83073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Let’s use a verb we already know. To have a living thing.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ᎩᏂᎧ- we 2 have it				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ᎣᎩᏂᎧ- we 2 but not you have it.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Ex- ᎤᏪᏥ ᎠᏧᏣ ᎣᎩᏂᎧ. We 2 have a son.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ᎤᏥᏯᏍ ᏕᎩᏂᎧ? Do we have any worms?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268275" y="1258100"/>
            <a:ext cx="83073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is a classificatory verb, meaning that the verb is different depending on what you have. There are 5 types: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Living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Everything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else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0" name="Google Shape;230;p30"/>
          <p:cNvSpPr txBox="1"/>
          <p:nvPr>
            <p:ph idx="1" type="body"/>
          </p:nvPr>
        </p:nvSpPr>
        <p:spPr>
          <a:xfrm>
            <a:off x="268275" y="125810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1998075" y="1258100"/>
            <a:ext cx="13137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 txBox="1"/>
          <p:nvPr>
            <p:ph idx="1" type="body"/>
          </p:nvPr>
        </p:nvSpPr>
        <p:spPr>
          <a:xfrm>
            <a:off x="3237825" y="1321650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4944400" y="13216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6517175" y="13216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other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324875" y="1221100"/>
            <a:ext cx="65022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don’t have any socks. Do you have any?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ᏗᎵᏲ ᏱᏛᎩᎾ. ᏕᏣᎾᏍ?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8" name="Google Shape;248;p32"/>
          <p:cNvSpPr txBox="1"/>
          <p:nvPr>
            <p:ph idx="1" type="body"/>
          </p:nvPr>
        </p:nvSpPr>
        <p:spPr>
          <a:xfrm>
            <a:off x="324875" y="1221100"/>
            <a:ext cx="65022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have……..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2"/>
          <p:cNvSpPr txBox="1"/>
          <p:nvPr>
            <p:ph idx="1" type="body"/>
          </p:nvPr>
        </p:nvSpPr>
        <p:spPr>
          <a:xfrm>
            <a:off x="7094600" y="5365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 have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412500" y="1822300"/>
            <a:ext cx="6502200" cy="29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Juice (ᎤᏓᏁᏅ, ᎦᏁᎲ)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Coffee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(ᎧᏫ)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Gravy (ᎠᏑᏍᏗ)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Soup (ᎤᎦᎹ)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7" name="Google Shape;257;p33"/>
          <p:cNvSpPr txBox="1"/>
          <p:nvPr>
            <p:ph idx="1" type="body"/>
          </p:nvPr>
        </p:nvSpPr>
        <p:spPr>
          <a:xfrm>
            <a:off x="324875" y="1221100"/>
            <a:ext cx="65022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have……..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33"/>
          <p:cNvSpPr txBox="1"/>
          <p:nvPr>
            <p:ph idx="1" type="body"/>
          </p:nvPr>
        </p:nvSpPr>
        <p:spPr>
          <a:xfrm>
            <a:off x="7094600" y="5365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 have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 txBox="1"/>
          <p:nvPr>
            <p:ph idx="1" type="body"/>
          </p:nvPr>
        </p:nvSpPr>
        <p:spPr>
          <a:xfrm>
            <a:off x="412500" y="1822300"/>
            <a:ext cx="6502200" cy="29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cigarette (ᎪᎦᏍᏗ)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feather (ᎤᎩᏓᏟ)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.22 rifle (ᏔᎵᏦᏁ)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board (ᏯᏖᎾ)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6" name="Google Shape;266;p34"/>
          <p:cNvSpPr txBox="1"/>
          <p:nvPr>
            <p:ph idx="1" type="body"/>
          </p:nvPr>
        </p:nvSpPr>
        <p:spPr>
          <a:xfrm>
            <a:off x="324875" y="1221100"/>
            <a:ext cx="65022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have……..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4"/>
          <p:cNvSpPr txBox="1"/>
          <p:nvPr>
            <p:ph idx="1" type="body"/>
          </p:nvPr>
        </p:nvSpPr>
        <p:spPr>
          <a:xfrm>
            <a:off x="7094600" y="5365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 have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 txBox="1"/>
          <p:nvPr>
            <p:ph idx="1" type="body"/>
          </p:nvPr>
        </p:nvSpPr>
        <p:spPr>
          <a:xfrm>
            <a:off x="412500" y="1822300"/>
            <a:ext cx="6502200" cy="29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dress (ᎠᏌᏃ)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coat (ᎦᏌᎴᏂ)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dead snake (ᎢᎾᏓ ᎤᎵᏬᏨ)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dollar bill (ᎤᏃᏍᏓ)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flower (ᎠᏥᎸᏍᎩ)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5" name="Google Shape;275;p35"/>
          <p:cNvSpPr txBox="1"/>
          <p:nvPr>
            <p:ph idx="1" type="body"/>
          </p:nvPr>
        </p:nvSpPr>
        <p:spPr>
          <a:xfrm>
            <a:off x="324875" y="1221100"/>
            <a:ext cx="65022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have……..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5"/>
          <p:cNvSpPr txBox="1"/>
          <p:nvPr>
            <p:ph idx="1" type="body"/>
          </p:nvPr>
        </p:nvSpPr>
        <p:spPr>
          <a:xfrm>
            <a:off x="7094600" y="5365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 have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 txBox="1"/>
          <p:nvPr>
            <p:ph idx="1" type="body"/>
          </p:nvPr>
        </p:nvSpPr>
        <p:spPr>
          <a:xfrm>
            <a:off x="412500" y="1822300"/>
            <a:ext cx="6502200" cy="29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new car (ᎢᏤ ᏓᏆᎴᎵ)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box (ᎧᏁᏌ)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turtle shell (ᎤᏯᏍᎦ)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rock (nvya)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24500" y="732525"/>
            <a:ext cx="4691400" cy="3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ᏓᎦᏏ ᎠᎩᎧ.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ᏓᎦᏏ ᎠᎩᎧ. Ꮩ ᎤᏍᏗ ᏣᎧ?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ᎧᏅᏑᎸ ᎢᏗᏅᎦᎳᎢ.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000" y="847900"/>
            <a:ext cx="3723300" cy="248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24500" y="732525"/>
            <a:ext cx="46914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 ᎤᏅᏗ.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ᎤᏅᏗ ᎠᎩᏁ, Ꮩ ᎤᏍᏗ  ᏣᏁ?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ᎢᏗᏅᎦᎳᎢ.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275" y="389163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24500" y="732525"/>
            <a:ext cx="46914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ᏣᎾᏘᏍ ᏳᏍᏗ ᎨᏒ ᎯᎠ?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ᎯᎠ ᎪᏍᏛᏂᏍᏗ.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ᎪᏍᏛᏂᏍᏗ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ᎠᏋᏯ, Ꮩ ᎤᏍᏗ  ᏨᏯ?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ᎢᏗᏅᎦᎳᎢ.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025" y="1153200"/>
            <a:ext cx="3723300" cy="248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24500" y="732525"/>
            <a:ext cx="46914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Ꮒ! ᏍᏕᏱᏓ ᎠᎩᎾ. ᎧᏅᏑᎸ ᎢᏗᏅᎦᎳ.</a:t>
            </a:r>
            <a:endParaRPr sz="29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ᏍᏕᏱᏓ ᎠᎩᎾ, Ꮩ ᎤᏍᏗ  ᏣᎾ? X3</a:t>
            </a:r>
            <a:endParaRPr sz="29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ᎧᏅᏑᎸ ᎢᏗᏅᎦᎳᎢ.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775" y="1162450"/>
            <a:ext cx="3723300" cy="248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24500" y="732525"/>
            <a:ext cx="46914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ᎠᎭᏂ ᏍᏆᏞᏍᏗ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ᏍᏆᏞᏍᏗ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ᎠᎩᎭ, Ꮩ ᎤᏍᏗ  ᏣᎭ?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ᎢᏗᏅᎦᎳᎢ.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98424"/>
            <a:ext cx="3029399" cy="392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24500" y="732525"/>
            <a:ext cx="8502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Now it’s your turn. Make a verse about………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bird (ᏥᏍᏆ)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476825" y="1489375"/>
            <a:ext cx="51612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ᏥᏍᏆ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ᎠᎩᎧ, Ꮩ ᎤᏍᏗ ᏣᎧ?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586150" y="1996450"/>
            <a:ext cx="30807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pencil (ᏗᎪᏪᎶ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476825" y="1996450"/>
            <a:ext cx="44049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ᏗᎪᏪᎶᏗ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ᎠᏋᏯ. Ꮩ ᎤᏍᏗ ᏨᏯ?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chain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(ᎤᎾᏓᏕᏒᏓ)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476825" y="2523275"/>
            <a:ext cx="5329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ᎤᎾᏓᏕᏒᏓ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ᎠᎩᎾ. Ꮩ ᎤᏍᏗ ᏣᎾ?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beer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(ᎠᏬᎩᏢᏍᎩ)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541575" y="2978100"/>
            <a:ext cx="45621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ᎠᏬᎩᏢᏍᎩ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ᎠᎩᏁ. Ꮩ ᎤᏍᏗ ᏣᏁ?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142650" y="3509300"/>
            <a:ext cx="36501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Television (ᎠᏓᏴᎳᏛ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835250" y="3509300"/>
            <a:ext cx="48579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ᎠᏓᏴᎳᏛᏍᎩ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ᎠᎩᎭ. Ꮩ ᎤᏍᏗ ᏣᎭ?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86150" y="1996450"/>
            <a:ext cx="27258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586150" y="35093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780500" y="732525"/>
            <a:ext cx="703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ᎢᏤ ᎦᏛᏗ ____________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725" y="920213"/>
            <a:ext cx="2198610" cy="330307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95875" y="4197025"/>
            <a:ext cx="32625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 2 fishing poles.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829050" y="4273925"/>
            <a:ext cx="44442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ᏔᎵ ᏱᎦ ᏗᎦᏛᏗ ᏓᏋᏯ.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7308300" y="2338725"/>
            <a:ext cx="15513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ᎦᏛᏗ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ᎠᏑᏙᏗ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503450" y="2542375"/>
            <a:ext cx="1216800" cy="5118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