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embeddedFontLst>
    <p:embeddedFont>
      <p:font typeface="Roboto Slab"/>
      <p:regular r:id="rId29"/>
      <p:bold r:id="rId30"/>
    </p:embeddedFont>
    <p:embeddedFont>
      <p:font typeface="Robo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F376D09-56CF-45FD-BE63-BD24A28381A2}">
  <a:tblStyle styleId="{FF376D09-56CF-45FD-BE63-BD24A28381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Slab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regular.fntdata"/><Relationship Id="rId30" Type="http://schemas.openxmlformats.org/officeDocument/2006/relationships/font" Target="fonts/RobotoSlab-bold.fntdata"/><Relationship Id="rId11" Type="http://schemas.openxmlformats.org/officeDocument/2006/relationships/slide" Target="slides/slide5.xml"/><Relationship Id="rId33" Type="http://schemas.openxmlformats.org/officeDocument/2006/relationships/font" Target="fonts/Roboto-italic.fntdata"/><Relationship Id="rId10" Type="http://schemas.openxmlformats.org/officeDocument/2006/relationships/slide" Target="slides/slide4.xml"/><Relationship Id="rId32" Type="http://schemas.openxmlformats.org/officeDocument/2006/relationships/font" Target="fonts/Roboto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22f85c84e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22f85c84e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22f85c84e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22f85c84e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22f85c84e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22f85c84e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22f85c84e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22f85c84e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103b8e2fef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103b8e2fef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103b8e2fef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103b8e2fef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22f85c84e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22f85c84e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22f85c84e6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22f85c84e6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103b8e2fef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103b8e2fef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22f85c84e6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22f85c84e6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22f85c84e6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22f85c84e6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22f85c84e6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22f85c84e6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22f85c84e6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22f85c84e6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103b8e2fe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103b8e2fe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2831f9f3a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2831f9f3a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2831f9f3a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2831f9f3a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2831f9f3a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2831f9f3a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2831f9f3ae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2831f9f3a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3c78617ca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3c78617c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2831f9f3ae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2831f9f3a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ᎯᏍᎩᏁ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ᎯᏍᎩᏁ ᏣᎳᎩ ᎠᏕᎶᏆᏍᏗ</a:t>
            </a:r>
            <a:endParaRPr/>
          </a:p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586150" y="1535625"/>
            <a:ext cx="22446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ᎤᏪᎧ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2"/>
          <p:cNvSpPr txBox="1"/>
          <p:nvPr>
            <p:ph idx="1" type="body"/>
          </p:nvPr>
        </p:nvSpPr>
        <p:spPr>
          <a:xfrm>
            <a:off x="586150" y="1996450"/>
            <a:ext cx="27258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ᎤᏁ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2"/>
          <p:cNvSpPr txBox="1"/>
          <p:nvPr>
            <p:ph idx="1" type="body"/>
          </p:nvPr>
        </p:nvSpPr>
        <p:spPr>
          <a:xfrm>
            <a:off x="586150" y="2523275"/>
            <a:ext cx="27258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ᎤᏮᏯ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586150" y="2978100"/>
            <a:ext cx="27258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ᎤᎾ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586150" y="3509300"/>
            <a:ext cx="27258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ᎤᎭ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2"/>
          <p:cNvSpPr txBox="1"/>
          <p:nvPr>
            <p:ph idx="1" type="body"/>
          </p:nvPr>
        </p:nvSpPr>
        <p:spPr>
          <a:xfrm>
            <a:off x="780500" y="732525"/>
            <a:ext cx="70314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ᎦᏃᏥ ᎠᏕᎳ ᏗᎦᎵᏙᏗ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____________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2"/>
          <p:cNvSpPr txBox="1"/>
          <p:nvPr>
            <p:ph idx="1" type="body"/>
          </p:nvPr>
        </p:nvSpPr>
        <p:spPr>
          <a:xfrm>
            <a:off x="6808650" y="2338725"/>
            <a:ext cx="20511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ᎠᏕᎳ ᏗᎦᎵᏙᏗ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2"/>
          <p:cNvSpPr/>
          <p:nvPr/>
        </p:nvSpPr>
        <p:spPr>
          <a:xfrm>
            <a:off x="379400" y="2978100"/>
            <a:ext cx="1216800" cy="511800"/>
          </a:xfrm>
          <a:prstGeom prst="ellipse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9538" y="1447500"/>
            <a:ext cx="2201513" cy="3303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ᎯᏍᎩᏁ ᏣᎳᎩ ᎠᏕᎶᏆᏍᏗ</a:t>
            </a:r>
            <a:endParaRPr/>
          </a:p>
        </p:txBody>
      </p:sp>
      <p:sp>
        <p:nvSpPr>
          <p:cNvPr id="150" name="Google Shape;150;p23"/>
          <p:cNvSpPr txBox="1"/>
          <p:nvPr>
            <p:ph idx="1" type="body"/>
          </p:nvPr>
        </p:nvSpPr>
        <p:spPr>
          <a:xfrm>
            <a:off x="586150" y="1535625"/>
            <a:ext cx="22446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Ꮪ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ᏪᎧ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586150" y="1996450"/>
            <a:ext cx="27258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Ꮪ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Ꮑ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586150" y="2523275"/>
            <a:ext cx="27258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Ꮪ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ᏮᏯ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3"/>
          <p:cNvSpPr txBox="1"/>
          <p:nvPr>
            <p:ph idx="1" type="body"/>
          </p:nvPr>
        </p:nvSpPr>
        <p:spPr>
          <a:xfrm>
            <a:off x="586150" y="2978100"/>
            <a:ext cx="27258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Ꮪ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Ꮎ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3"/>
          <p:cNvSpPr txBox="1"/>
          <p:nvPr>
            <p:ph idx="1" type="body"/>
          </p:nvPr>
        </p:nvSpPr>
        <p:spPr>
          <a:xfrm>
            <a:off x="586150" y="3509300"/>
            <a:ext cx="27258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Ꮪ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Ꭽ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3"/>
          <p:cNvSpPr txBox="1"/>
          <p:nvPr>
            <p:ph idx="1" type="body"/>
          </p:nvPr>
        </p:nvSpPr>
        <p:spPr>
          <a:xfrm>
            <a:off x="780500" y="732525"/>
            <a:ext cx="70314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ᏦᎢ ᎢᎦᏒᏘ ᎠᏓ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____________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3"/>
          <p:cNvSpPr txBox="1"/>
          <p:nvPr>
            <p:ph idx="1" type="body"/>
          </p:nvPr>
        </p:nvSpPr>
        <p:spPr>
          <a:xfrm>
            <a:off x="6808650" y="2338725"/>
            <a:ext cx="20511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ᎠᏓ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397900" y="2523275"/>
            <a:ext cx="1216800" cy="511800"/>
          </a:xfrm>
          <a:prstGeom prst="ellipse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4350" y="1688025"/>
            <a:ext cx="3191900" cy="2127414"/>
          </a:xfrm>
          <a:prstGeom prst="rect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ᎯᏍᎩᏁ ᏣᎳᎩ ᎠᏕᎶᏆᏍᏗ</a:t>
            </a:r>
            <a:endParaRPr/>
          </a:p>
        </p:txBody>
      </p:sp>
      <p:sp>
        <p:nvSpPr>
          <p:cNvPr id="164" name="Google Shape;164;p24"/>
          <p:cNvSpPr txBox="1"/>
          <p:nvPr>
            <p:ph idx="1" type="body"/>
          </p:nvPr>
        </p:nvSpPr>
        <p:spPr>
          <a:xfrm>
            <a:off x="586150" y="1535625"/>
            <a:ext cx="22446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ᏪᎧ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4"/>
          <p:cNvSpPr txBox="1"/>
          <p:nvPr>
            <p:ph idx="1" type="body"/>
          </p:nvPr>
        </p:nvSpPr>
        <p:spPr>
          <a:xfrm>
            <a:off x="586150" y="1996450"/>
            <a:ext cx="27258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Ꮑ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4"/>
          <p:cNvSpPr txBox="1"/>
          <p:nvPr>
            <p:ph idx="1" type="body"/>
          </p:nvPr>
        </p:nvSpPr>
        <p:spPr>
          <a:xfrm>
            <a:off x="586150" y="2523275"/>
            <a:ext cx="27258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ᏮᏯ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>
            <a:off x="586150" y="2978100"/>
            <a:ext cx="27258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Ꮎ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4"/>
          <p:cNvSpPr txBox="1"/>
          <p:nvPr>
            <p:ph idx="1" type="body"/>
          </p:nvPr>
        </p:nvSpPr>
        <p:spPr>
          <a:xfrm>
            <a:off x="586150" y="3509300"/>
            <a:ext cx="27258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Ꭽ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4"/>
          <p:cNvSpPr txBox="1"/>
          <p:nvPr>
            <p:ph idx="1" type="body"/>
          </p:nvPr>
        </p:nvSpPr>
        <p:spPr>
          <a:xfrm>
            <a:off x="780500" y="732525"/>
            <a:ext cx="70314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ᏐᏈᎵ ᎠᏆᏤᎵ ᎠᎩᎾ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____________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4"/>
          <p:cNvSpPr txBox="1"/>
          <p:nvPr>
            <p:ph idx="1" type="body"/>
          </p:nvPr>
        </p:nvSpPr>
        <p:spPr>
          <a:xfrm>
            <a:off x="6808650" y="2338725"/>
            <a:ext cx="20511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ᎠᎩᎾ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4"/>
          <p:cNvSpPr/>
          <p:nvPr/>
        </p:nvSpPr>
        <p:spPr>
          <a:xfrm>
            <a:off x="462650" y="1599413"/>
            <a:ext cx="1216800" cy="511800"/>
          </a:xfrm>
          <a:prstGeom prst="ellipse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5400" y="1447500"/>
            <a:ext cx="2641816" cy="3303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ᎯᏍᎩᏁ ᏣᎳᎩ ᎠᏕᎶᏆᏍᏗ</a:t>
            </a:r>
            <a:endParaRPr/>
          </a:p>
        </p:txBody>
      </p:sp>
      <p:sp>
        <p:nvSpPr>
          <p:cNvPr id="178" name="Google Shape;178;p25"/>
          <p:cNvSpPr txBox="1"/>
          <p:nvPr>
            <p:ph idx="1" type="body"/>
          </p:nvPr>
        </p:nvSpPr>
        <p:spPr>
          <a:xfrm>
            <a:off x="586150" y="1535625"/>
            <a:ext cx="22446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Ꮪ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ᏪᎧ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5"/>
          <p:cNvSpPr txBox="1"/>
          <p:nvPr>
            <p:ph idx="1" type="body"/>
          </p:nvPr>
        </p:nvSpPr>
        <p:spPr>
          <a:xfrm>
            <a:off x="586150" y="1996450"/>
            <a:ext cx="27258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Ꮪ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Ꮑ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5"/>
          <p:cNvSpPr txBox="1"/>
          <p:nvPr>
            <p:ph idx="1" type="body"/>
          </p:nvPr>
        </p:nvSpPr>
        <p:spPr>
          <a:xfrm>
            <a:off x="586150" y="2523275"/>
            <a:ext cx="27258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Ꮪ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ᏮᏯ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5"/>
          <p:cNvSpPr txBox="1"/>
          <p:nvPr>
            <p:ph idx="1" type="body"/>
          </p:nvPr>
        </p:nvSpPr>
        <p:spPr>
          <a:xfrm>
            <a:off x="586150" y="2978100"/>
            <a:ext cx="27258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Ꮪ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Ꮎ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5"/>
          <p:cNvSpPr txBox="1"/>
          <p:nvPr>
            <p:ph idx="1" type="body"/>
          </p:nvPr>
        </p:nvSpPr>
        <p:spPr>
          <a:xfrm>
            <a:off x="586150" y="3509300"/>
            <a:ext cx="27258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Ꮪ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Ꭽ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5"/>
          <p:cNvSpPr txBox="1"/>
          <p:nvPr>
            <p:ph idx="1" type="body"/>
          </p:nvPr>
        </p:nvSpPr>
        <p:spPr>
          <a:xfrm>
            <a:off x="780500" y="732525"/>
            <a:ext cx="70314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ᏑᏟᎶᏓ ᏆᎾ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____________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5"/>
          <p:cNvSpPr txBox="1"/>
          <p:nvPr>
            <p:ph idx="1" type="body"/>
          </p:nvPr>
        </p:nvSpPr>
        <p:spPr>
          <a:xfrm>
            <a:off x="6808650" y="2338725"/>
            <a:ext cx="20511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ᏑᏟᎶᏓ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5"/>
          <p:cNvSpPr/>
          <p:nvPr/>
        </p:nvSpPr>
        <p:spPr>
          <a:xfrm>
            <a:off x="324875" y="3550188"/>
            <a:ext cx="1216800" cy="511800"/>
          </a:xfrm>
          <a:prstGeom prst="ellipse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6" name="Google Shape;18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4350" y="1688025"/>
            <a:ext cx="3191900" cy="2127414"/>
          </a:xfrm>
          <a:prstGeom prst="rect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92" name="Google Shape;192;p26"/>
          <p:cNvSpPr txBox="1"/>
          <p:nvPr/>
        </p:nvSpPr>
        <p:spPr>
          <a:xfrm>
            <a:off x="2294225" y="675325"/>
            <a:ext cx="4357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Single subject, single object</a:t>
            </a:r>
            <a:endParaRPr b="1" sz="23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93" name="Google Shape;193;p26"/>
          <p:cNvGraphicFramePr/>
          <p:nvPr/>
        </p:nvGraphicFramePr>
        <p:xfrm>
          <a:off x="9525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{FF376D09-56CF-45FD-BE63-BD24A28381A2}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ᎠᎩ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I- it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Ꮳ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You- it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Ꭴ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he/she- it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99" name="Google Shape;199;p27"/>
          <p:cNvSpPr txBox="1"/>
          <p:nvPr/>
        </p:nvSpPr>
        <p:spPr>
          <a:xfrm>
            <a:off x="2294225" y="675325"/>
            <a:ext cx="4357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we</a:t>
            </a:r>
            <a:r>
              <a:rPr b="1" lang="en" sz="23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2 subject</a:t>
            </a:r>
            <a:endParaRPr b="1" sz="23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00" name="Google Shape;200;p27"/>
          <p:cNvGraphicFramePr/>
          <p:nvPr/>
        </p:nvGraphicFramePr>
        <p:xfrm>
          <a:off x="9525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{FF376D09-56CF-45FD-BE63-BD24A28381A2}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ᎩᏂ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We two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ᎣᎩᏂ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We 2 but not you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ᎯᏍᎩᏁ ᏣᎳᎩ ᎠᏕᎶᏆᏍᏗ</a:t>
            </a:r>
            <a:endParaRPr/>
          </a:p>
        </p:txBody>
      </p:sp>
      <p:sp>
        <p:nvSpPr>
          <p:cNvPr id="206" name="Google Shape;206;p28"/>
          <p:cNvSpPr txBox="1"/>
          <p:nvPr/>
        </p:nvSpPr>
        <p:spPr>
          <a:xfrm>
            <a:off x="2294225" y="675325"/>
            <a:ext cx="4357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we  subject</a:t>
            </a:r>
            <a:endParaRPr b="1" sz="23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07" name="Google Shape;207;p28"/>
          <p:cNvGraphicFramePr/>
          <p:nvPr/>
        </p:nvGraphicFramePr>
        <p:xfrm>
          <a:off x="9525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{FF376D09-56CF-45FD-BE63-BD24A28381A2}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Ꭲ</a:t>
                      </a: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Ꭹ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All of us (including you)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ᎣᎩ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All of us (but not you)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ᎯᏍᎩᏁ ᏣᎳᎩ ᎠᏕᎶᏆᏍᏗ</a:t>
            </a:r>
            <a:endParaRPr/>
          </a:p>
        </p:txBody>
      </p:sp>
      <p:sp>
        <p:nvSpPr>
          <p:cNvPr id="213" name="Google Shape;213;p29"/>
          <p:cNvSpPr txBox="1"/>
          <p:nvPr/>
        </p:nvSpPr>
        <p:spPr>
          <a:xfrm>
            <a:off x="2294225" y="675325"/>
            <a:ext cx="4357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You plural</a:t>
            </a:r>
            <a:endParaRPr b="1" sz="23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14" name="Google Shape;214;p29"/>
          <p:cNvGraphicFramePr/>
          <p:nvPr/>
        </p:nvGraphicFramePr>
        <p:xfrm>
          <a:off x="9525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{FF376D09-56CF-45FD-BE63-BD24A28381A2}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ᏍᏗ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you</a:t>
                      </a: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 two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ᎢᏥ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All of you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20" name="Google Shape;220;p30"/>
          <p:cNvSpPr txBox="1"/>
          <p:nvPr>
            <p:ph idx="1" type="body"/>
          </p:nvPr>
        </p:nvSpPr>
        <p:spPr>
          <a:xfrm>
            <a:off x="268275" y="621500"/>
            <a:ext cx="17298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alive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ᎤᏪᎧ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0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30"/>
          <p:cNvSpPr txBox="1"/>
          <p:nvPr>
            <p:ph idx="1" type="body"/>
          </p:nvPr>
        </p:nvSpPr>
        <p:spPr>
          <a:xfrm>
            <a:off x="2280100" y="787525"/>
            <a:ext cx="17298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0"/>
          <p:cNvSpPr txBox="1"/>
          <p:nvPr>
            <p:ph idx="1" type="body"/>
          </p:nvPr>
        </p:nvSpPr>
        <p:spPr>
          <a:xfrm>
            <a:off x="4731225" y="886850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0"/>
          <p:cNvSpPr txBox="1"/>
          <p:nvPr>
            <p:ph idx="1" type="body"/>
          </p:nvPr>
        </p:nvSpPr>
        <p:spPr>
          <a:xfrm>
            <a:off x="646102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ᎯᏍᎩᏁ ᏣᎳᎩ ᎠᏕᎶᏆᏍᏗ</a:t>
            </a:r>
            <a:endParaRPr/>
          </a:p>
        </p:txBody>
      </p:sp>
      <p:sp>
        <p:nvSpPr>
          <p:cNvPr id="230" name="Google Shape;230;p31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31"/>
          <p:cNvSpPr txBox="1"/>
          <p:nvPr>
            <p:ph idx="1" type="body"/>
          </p:nvPr>
        </p:nvSpPr>
        <p:spPr>
          <a:xfrm>
            <a:off x="324875" y="68627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liquid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Ꮑ</a:t>
            </a:r>
            <a:endParaRPr b="1"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1"/>
          <p:cNvSpPr txBox="1"/>
          <p:nvPr>
            <p:ph idx="1" type="body"/>
          </p:nvPr>
        </p:nvSpPr>
        <p:spPr>
          <a:xfrm>
            <a:off x="2355200" y="68627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1"/>
          <p:cNvSpPr txBox="1"/>
          <p:nvPr>
            <p:ph idx="1" type="body"/>
          </p:nvPr>
        </p:nvSpPr>
        <p:spPr>
          <a:xfrm>
            <a:off x="4385525" y="73252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1"/>
          <p:cNvSpPr txBox="1"/>
          <p:nvPr>
            <p:ph idx="1" type="body"/>
          </p:nvPr>
        </p:nvSpPr>
        <p:spPr>
          <a:xfrm>
            <a:off x="6230850" y="773450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ᎯᏍᎩᏁ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ᎯᏍᎩᏁ ᏣᎳᎩ ᎠᏕᎶᏆᏍᏗ</a:t>
            </a:r>
            <a:endParaRPr/>
          </a:p>
        </p:txBody>
      </p:sp>
      <p:sp>
        <p:nvSpPr>
          <p:cNvPr id="240" name="Google Shape;240;p32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32"/>
          <p:cNvSpPr txBox="1"/>
          <p:nvPr>
            <p:ph idx="1" type="body"/>
          </p:nvPr>
        </p:nvSpPr>
        <p:spPr>
          <a:xfrm>
            <a:off x="324875" y="66777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long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Ꮛ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ᏨᏯ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ᎤᏮᏯ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2"/>
          <p:cNvSpPr txBox="1"/>
          <p:nvPr>
            <p:ph idx="1" type="body"/>
          </p:nvPr>
        </p:nvSpPr>
        <p:spPr>
          <a:xfrm>
            <a:off x="2512475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ᎩᏅᏯ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ᎣᎩᏅᏯ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2"/>
          <p:cNvSpPr txBox="1"/>
          <p:nvPr>
            <p:ph idx="1" type="body"/>
          </p:nvPr>
        </p:nvSpPr>
        <p:spPr>
          <a:xfrm>
            <a:off x="4572000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ᎢᎬᏯ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ᎣᎬᏯ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2"/>
          <p:cNvSpPr txBox="1"/>
          <p:nvPr>
            <p:ph idx="1" type="body"/>
          </p:nvPr>
        </p:nvSpPr>
        <p:spPr>
          <a:xfrm>
            <a:off x="6647125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ᏍᏛᏯ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ᎢᏨᏯ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ᎯᏍᎩᏁ ᏣᎳᎩ ᎠᏕᎶᏆᏍᏗ</a:t>
            </a:r>
            <a:endParaRPr/>
          </a:p>
        </p:txBody>
      </p:sp>
      <p:sp>
        <p:nvSpPr>
          <p:cNvPr id="250" name="Google Shape;250;p33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33"/>
          <p:cNvSpPr txBox="1"/>
          <p:nvPr>
            <p:ph idx="1" type="body"/>
          </p:nvPr>
        </p:nvSpPr>
        <p:spPr>
          <a:xfrm>
            <a:off x="324875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flexible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Ꮎ</a:t>
            </a:r>
            <a:endParaRPr b="1"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3"/>
          <p:cNvSpPr txBox="1"/>
          <p:nvPr>
            <p:ph idx="1" type="body"/>
          </p:nvPr>
        </p:nvSpPr>
        <p:spPr>
          <a:xfrm>
            <a:off x="2679000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3"/>
          <p:cNvSpPr txBox="1"/>
          <p:nvPr>
            <p:ph idx="1" type="body"/>
          </p:nvPr>
        </p:nvSpPr>
        <p:spPr>
          <a:xfrm>
            <a:off x="4903600" y="801650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3"/>
          <p:cNvSpPr txBox="1"/>
          <p:nvPr>
            <p:ph idx="1" type="body"/>
          </p:nvPr>
        </p:nvSpPr>
        <p:spPr>
          <a:xfrm>
            <a:off x="6841425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ᎯᏍᎩᏁ ᏣᎳᎩ ᎠᏕᎶᏆᏍᏗ</a:t>
            </a:r>
            <a:endParaRPr/>
          </a:p>
        </p:txBody>
      </p:sp>
      <p:sp>
        <p:nvSpPr>
          <p:cNvPr id="260" name="Google Shape;260;p34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p34"/>
          <p:cNvSpPr txBox="1"/>
          <p:nvPr>
            <p:ph idx="1" type="body"/>
          </p:nvPr>
        </p:nvSpPr>
        <p:spPr>
          <a:xfrm>
            <a:off x="235825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other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ᎠᎩᎭ</a:t>
            </a:r>
            <a:endParaRPr b="1"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4"/>
          <p:cNvSpPr txBox="1"/>
          <p:nvPr>
            <p:ph idx="1" type="body"/>
          </p:nvPr>
        </p:nvSpPr>
        <p:spPr>
          <a:xfrm>
            <a:off x="3123900" y="8140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4"/>
          <p:cNvSpPr txBox="1"/>
          <p:nvPr>
            <p:ph idx="1" type="body"/>
          </p:nvPr>
        </p:nvSpPr>
        <p:spPr>
          <a:xfrm>
            <a:off x="5304850" y="7734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4"/>
          <p:cNvSpPr txBox="1"/>
          <p:nvPr>
            <p:ph idx="1" type="body"/>
          </p:nvPr>
        </p:nvSpPr>
        <p:spPr>
          <a:xfrm>
            <a:off x="7244975" y="7734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424500" y="732525"/>
            <a:ext cx="4691400" cy="3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ᏓᎦᏏ ᎠᎩᎧ. ᎧᏅᏑᎸ ᎢᏗᏅᎦᎳ.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ᏓᎦᏏ ᎠᎩᎧ. Ꮩ ᎤᏍᏗ ᏣᎧ? X3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ᎧᏅᏑᎸ ᎢᏗᏅᎦᎳᎢ.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4000" y="847900"/>
            <a:ext cx="3723300" cy="248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424500" y="732525"/>
            <a:ext cx="4691400" cy="38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ᎯᎠ ᎤᏅᏗ.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ᎧᏅᏑᎸ ᎢᏗᏅᎦᎳ.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ᎤᏅᏗ ᎠᎩᏁ, Ꮩ ᎤᏍᏗ  ᏣᏁ? X3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ᎧᏅᏑᎸ ᎢᏗᏅᎦᎳᎢ.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9275" y="389163"/>
            <a:ext cx="2736781" cy="410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424500" y="732525"/>
            <a:ext cx="4691400" cy="38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ᏣᎾᏘᏍ ᏳᏍᏗ ᎨᏒ ᎯᎠ?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ᎯᎠ ᎪᏍᏛᏂᏍᏗ. ᎧᏅᏑᎸ ᎢᏗᏅᎦᎳ.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ᎪᏍᏛᏂᏍᏗ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ᎠᏋᏯ, Ꮩ ᎤᏍᏗ  ᏨᏯ? X3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ᎧᏅᏑᎸ ᎢᏗᏅᎦᎳᎢ.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4025" y="1153200"/>
            <a:ext cx="3723300" cy="2481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424500" y="732525"/>
            <a:ext cx="4691400" cy="30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Ꮒ! ᏍᏕᏱᏓ ᎠᎩᎾ. ᎧᏅᏑᎸ ᎢᏗᏅᎦᎳ.</a:t>
            </a:r>
            <a:endParaRPr sz="29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ᏍᏕᏱᏓ ᎠᎩᎾ, Ꮩ ᎤᏍᏗ  ᏣᎾ? X3</a:t>
            </a:r>
            <a:endParaRPr sz="29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ᎧᏅᏑᎸ ᎢᏗᏅᎦᎳᎢ.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4775" y="1162450"/>
            <a:ext cx="3723300" cy="2481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424500" y="732525"/>
            <a:ext cx="4691400" cy="38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ᎠᎭᏂ ᏍᏆᏞᏍᏗ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ᎧᏅᏑᎸ ᎢᏗᏅᎦᎳ.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ᏍᏆᏞᏍᏗ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ᎠᎩᎭ, Ꮩ ᎤᏍᏗ  ᏣᎭ? X3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ᎧᏅᏑᎸ ᎢᏗᏅᎦᎳᎢ.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98424"/>
            <a:ext cx="3029399" cy="392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424500" y="732525"/>
            <a:ext cx="85026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Now it’s your turn. Make a verse about………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586150" y="1535625"/>
            <a:ext cx="27813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lizard (ᏘᏲᎭᏟ)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4116650" y="1489375"/>
            <a:ext cx="45213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ᏘᏲᎭᏟ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ᎠᎩᎧ, Ꮩ ᎤᏍᏗ ᏣᎧ?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586150" y="1996450"/>
            <a:ext cx="34473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cucumber (ᎦᎦᎹ)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4190650" y="1996450"/>
            <a:ext cx="46716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ᎦᎦᎹ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ᎠᏋᏯ. Ꮩ ᎤᏍᏗ ᏨᏯ?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586150" y="2523275"/>
            <a:ext cx="27258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string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(ᎠᏍᏗ)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4284725" y="2523275"/>
            <a:ext cx="45213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ᎠᏍᏗ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ᎠᎩᎾ. Ꮩ ᎤᏍᏗ ᏣᎾ?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586150" y="2978100"/>
            <a:ext cx="27258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soup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(ᎤᎦᎹ)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4338675" y="2978100"/>
            <a:ext cx="45213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ᎤᎦᎹ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ᎠᎩᏁ. Ꮩ ᎤᏍᏗ ᏣᏁ?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638300" y="3509300"/>
            <a:ext cx="31545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apple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(ᏒᎦᏔ)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4284725" y="3509300"/>
            <a:ext cx="47628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ᏒᎦᏔ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ᎠᎩᎭ. Ꮩ ᎤᏍᏗ ᏣᎭ?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586150" y="1535625"/>
            <a:ext cx="22446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ᎤᏪᎧ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586150" y="1996450"/>
            <a:ext cx="27258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ᎤᏁ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586150" y="2523275"/>
            <a:ext cx="27258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ᎤᏮᏯ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586150" y="2978100"/>
            <a:ext cx="27258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ᎤᎾ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586150" y="3509300"/>
            <a:ext cx="27258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ᎤᎭ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780500" y="732525"/>
            <a:ext cx="70314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ᎢᏤ ᎠᎵᏍ</a:t>
            </a:r>
            <a:r>
              <a:rPr b="1"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Ꮪ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ᏟᏍ</a:t>
            </a:r>
            <a:r>
              <a:rPr b="1"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____________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808650" y="2338725"/>
            <a:ext cx="20511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ᎠᎵᏍᏚᏟᏍᏗ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1"/>
          <p:cNvSpPr/>
          <p:nvPr/>
        </p:nvSpPr>
        <p:spPr>
          <a:xfrm>
            <a:off x="407150" y="2059950"/>
            <a:ext cx="1216800" cy="511800"/>
          </a:xfrm>
          <a:prstGeom prst="ellipse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6925" y="1327250"/>
            <a:ext cx="2298283" cy="3303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