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22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5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28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23.xml"/>
  <Override ContentType="application/vnd.openxmlformats-officedocument.presentationml.slide+xml" PartName="/ppt/slides/slide2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  <p:sldId id="270" r:id="rId21"/>
    <p:sldId id="271" r:id="rId22"/>
    <p:sldId id="272" r:id="rId23"/>
    <p:sldId id="273" r:id="rId24"/>
    <p:sldId id="274" r:id="rId25"/>
    <p:sldId id="275" r:id="rId26"/>
    <p:sldId id="276" r:id="rId27"/>
    <p:sldId id="277" r:id="rId28"/>
    <p:sldId id="278" r:id="rId29"/>
    <p:sldId id="279" r:id="rId30"/>
    <p:sldId id="280" r:id="rId31"/>
    <p:sldId id="281" r:id="rId32"/>
    <p:sldId id="282" r:id="rId33"/>
    <p:sldId id="283" r:id="rId34"/>
  </p:sldIdLst>
  <p:sldSz cy="5143500" cx="9144000"/>
  <p:notesSz cx="6858000" cy="9144000"/>
  <p:embeddedFontLst>
    <p:embeddedFont>
      <p:font typeface="Roboto Slab"/>
      <p:regular r:id="rId35"/>
      <p:bold r:id="rId36"/>
    </p:embeddedFont>
    <p:embeddedFont>
      <p:font typeface="Roboto"/>
      <p:regular r:id="rId37"/>
      <p:bold r:id="rId38"/>
      <p:italic r:id="rId39"/>
      <p:boldItalic r:id="rId40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9EB7A956-237C-476B-B010-B0D4DA11C323}">
  <a:tblStyle styleId="{9EB7A956-237C-476B-B010-B0D4DA11C323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V>
        </a:tcBdr>
      </a:tc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font" Target="fonts/Roboto-boldItalic.fntdata"/><Relationship Id="rId20" Type="http://schemas.openxmlformats.org/officeDocument/2006/relationships/slide" Target="slides/slide14.xml"/><Relationship Id="rId22" Type="http://schemas.openxmlformats.org/officeDocument/2006/relationships/slide" Target="slides/slide16.xml"/><Relationship Id="rId21" Type="http://schemas.openxmlformats.org/officeDocument/2006/relationships/slide" Target="slides/slide15.xml"/><Relationship Id="rId24" Type="http://schemas.openxmlformats.org/officeDocument/2006/relationships/slide" Target="slides/slide18.xml"/><Relationship Id="rId23" Type="http://schemas.openxmlformats.org/officeDocument/2006/relationships/slide" Target="slides/slide17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tableStyles" Target="tableStyles.xml"/><Relationship Id="rId9" Type="http://schemas.openxmlformats.org/officeDocument/2006/relationships/slide" Target="slides/slide3.xml"/><Relationship Id="rId26" Type="http://schemas.openxmlformats.org/officeDocument/2006/relationships/slide" Target="slides/slide20.xml"/><Relationship Id="rId25" Type="http://schemas.openxmlformats.org/officeDocument/2006/relationships/slide" Target="slides/slide19.xml"/><Relationship Id="rId28" Type="http://schemas.openxmlformats.org/officeDocument/2006/relationships/slide" Target="slides/slide22.xml"/><Relationship Id="rId27" Type="http://schemas.openxmlformats.org/officeDocument/2006/relationships/slide" Target="slides/slide21.xml"/><Relationship Id="rId5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29" Type="http://schemas.openxmlformats.org/officeDocument/2006/relationships/slide" Target="slides/slide23.xml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31" Type="http://schemas.openxmlformats.org/officeDocument/2006/relationships/slide" Target="slides/slide25.xml"/><Relationship Id="rId30" Type="http://schemas.openxmlformats.org/officeDocument/2006/relationships/slide" Target="slides/slide24.xml"/><Relationship Id="rId11" Type="http://schemas.openxmlformats.org/officeDocument/2006/relationships/slide" Target="slides/slide5.xml"/><Relationship Id="rId33" Type="http://schemas.openxmlformats.org/officeDocument/2006/relationships/slide" Target="slides/slide27.xml"/><Relationship Id="rId10" Type="http://schemas.openxmlformats.org/officeDocument/2006/relationships/slide" Target="slides/slide4.xml"/><Relationship Id="rId32" Type="http://schemas.openxmlformats.org/officeDocument/2006/relationships/slide" Target="slides/slide26.xml"/><Relationship Id="rId13" Type="http://schemas.openxmlformats.org/officeDocument/2006/relationships/slide" Target="slides/slide7.xml"/><Relationship Id="rId35" Type="http://schemas.openxmlformats.org/officeDocument/2006/relationships/font" Target="fonts/RobotoSlab-regular.fntdata"/><Relationship Id="rId12" Type="http://schemas.openxmlformats.org/officeDocument/2006/relationships/slide" Target="slides/slide6.xml"/><Relationship Id="rId34" Type="http://schemas.openxmlformats.org/officeDocument/2006/relationships/slide" Target="slides/slide28.xml"/><Relationship Id="rId15" Type="http://schemas.openxmlformats.org/officeDocument/2006/relationships/slide" Target="slides/slide9.xml"/><Relationship Id="rId37" Type="http://schemas.openxmlformats.org/officeDocument/2006/relationships/font" Target="fonts/Roboto-regular.fntdata"/><Relationship Id="rId14" Type="http://schemas.openxmlformats.org/officeDocument/2006/relationships/slide" Target="slides/slide8.xml"/><Relationship Id="rId36" Type="http://schemas.openxmlformats.org/officeDocument/2006/relationships/font" Target="fonts/RobotoSlab-bold.fntdata"/><Relationship Id="rId17" Type="http://schemas.openxmlformats.org/officeDocument/2006/relationships/slide" Target="slides/slide11.xml"/><Relationship Id="rId39" Type="http://schemas.openxmlformats.org/officeDocument/2006/relationships/font" Target="fonts/Roboto-italic.fntdata"/><Relationship Id="rId16" Type="http://schemas.openxmlformats.org/officeDocument/2006/relationships/slide" Target="slides/slide10.xml"/><Relationship Id="rId38" Type="http://schemas.openxmlformats.org/officeDocument/2006/relationships/font" Target="fonts/Roboto-bold.fntdata"/><Relationship Id="rId19" Type="http://schemas.openxmlformats.org/officeDocument/2006/relationships/slide" Target="slides/slide13.xml"/><Relationship Id="rId18" Type="http://schemas.openxmlformats.org/officeDocument/2006/relationships/slide" Target="slides/slide12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5" name="Google Shape;55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g2103b8e2fef_0_6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2" name="Google Shape;122;g2103b8e2fef_0_6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g222f85c84e6_0_6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9" name="Google Shape;129;g222f85c84e6_0_6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4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g222f85c84e6_0_5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6" name="Google Shape;136;g222f85c84e6_0_5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g241ad62576d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3" name="Google Shape;143;g241ad62576d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8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g224ba016d1e_0_10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0" name="Google Shape;150;g224ba016d1e_0_10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9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g222f85c84e6_0_8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1" name="Google Shape;161;g222f85c84e6_0_8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0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g224ba016d1e_0_2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2" name="Google Shape;172;g224ba016d1e_0_2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7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g224ba016d1e_0_2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9" name="Google Shape;179;g224ba016d1e_0_2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4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g224ba016d1e_0_3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6" name="Google Shape;186;g224ba016d1e_0_3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g224ba016d1e_0_3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3" name="Google Shape;193;g224ba016d1e_0_3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g5d3411d35b_0_8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1" name="Google Shape;61;g5d3411d35b_0_8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8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g224ba016d1e_0_4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0" name="Google Shape;200;g224ba016d1e_0_4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5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g2103b8e2fef_0_9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7" name="Google Shape;207;g2103b8e2fef_0_9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6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g224ba016d1e_0_15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8" name="Google Shape;218;g224ba016d1e_0_15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7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Google Shape;228;g224ba016d1e_0_5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9" name="Google Shape;229;g224ba016d1e_0_5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4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Google Shape;235;g224ba016d1e_0_5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6" name="Google Shape;236;g224ba016d1e_0_5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Google Shape;242;g224ba016d1e_0_6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3" name="Google Shape;243;g224ba016d1e_0_6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8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Google Shape;249;g224ba016d1e_0_6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0" name="Google Shape;250;g224ba016d1e_0_6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5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Google Shape;256;g224ba016d1e_0_7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7" name="Google Shape;257;g224ba016d1e_0_7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2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Google Shape;263;g224ba016d1e_0_8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4" name="Google Shape;264;g224ba016d1e_0_8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g2103b8e2fef_0_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" name="Google Shape;68;g2103b8e2fef_0_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g22831f9f3ae_0_1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6" name="Google Shape;76;g22831f9f3ae_0_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g22831f9f3ae_0_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4" name="Google Shape;84;g22831f9f3ae_0_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g22831f9f3ae_0_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2" name="Google Shape;92;g22831f9f3ae_0_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g22831f9f3ae_0_2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0" name="Google Shape;100;g22831f9f3ae_0_2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g224ba016d1e_0_1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8" name="Google Shape;108;g224ba016d1e_0_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g2103b8e2fef_0_5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5" name="Google Shape;115;g2103b8e2fef_0_5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10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11;p2"/>
          <p:cNvSpPr txBox="1"/>
          <p:nvPr>
            <p:ph type="ctrTitle"/>
          </p:nvPr>
        </p:nvSpPr>
        <p:spPr>
          <a:xfrm>
            <a:off x="1680302" y="1188925"/>
            <a:ext cx="5783400" cy="1457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1pPr>
            <a:lvl2pPr lvl="1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2pPr>
            <a:lvl3pPr lvl="2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3pPr>
            <a:lvl4pPr lvl="3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4pPr>
            <a:lvl5pPr lvl="4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5pPr>
            <a:lvl6pPr lvl="5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6pPr>
            <a:lvl7pPr lvl="6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7pPr>
            <a:lvl8pPr lvl="7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8pPr>
            <a:lvl9pPr lvl="8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9pPr>
          </a:lstStyle>
          <a:p/>
        </p:txBody>
      </p:sp>
      <p:sp>
        <p:nvSpPr>
          <p:cNvPr id="12" name="Google Shape;12;p2"/>
          <p:cNvSpPr txBox="1"/>
          <p:nvPr>
            <p:ph idx="1" type="subTitle"/>
          </p:nvPr>
        </p:nvSpPr>
        <p:spPr>
          <a:xfrm>
            <a:off x="1680302" y="3049450"/>
            <a:ext cx="5783400" cy="90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1C232"/>
              </a:buClr>
              <a:buSzPts val="2400"/>
              <a:buFont typeface="Roboto Slab"/>
              <a:buNone/>
              <a:defRPr sz="2400">
                <a:solidFill>
                  <a:srgbClr val="F1C232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Roboto Slab"/>
              <a:buNone/>
              <a:defRPr sz="24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Roboto Slab"/>
              <a:buNone/>
              <a:defRPr sz="24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Roboto Slab"/>
              <a:buNone/>
              <a:defRPr sz="24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Roboto Slab"/>
              <a:buNone/>
              <a:defRPr sz="24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Roboto Slab"/>
              <a:buNone/>
              <a:defRPr sz="24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Roboto Slab"/>
              <a:buNone/>
              <a:defRPr sz="24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Roboto Slab"/>
              <a:buNone/>
              <a:defRPr sz="24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Roboto Slab"/>
              <a:buNone/>
              <a:defRPr sz="24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9pPr>
          </a:lstStyle>
          <a:p/>
        </p:txBody>
      </p:sp>
      <p:sp>
        <p:nvSpPr>
          <p:cNvPr id="13" name="Google Shape;13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6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11"/>
          <p:cNvSpPr/>
          <p:nvPr/>
        </p:nvSpPr>
        <p:spPr>
          <a:xfrm>
            <a:off x="150" y="5076825"/>
            <a:ext cx="9143700" cy="666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8" name="Google Shape;48;p11"/>
          <p:cNvSpPr txBox="1"/>
          <p:nvPr>
            <p:ph hasCustomPrompt="1" type="title"/>
          </p:nvPr>
        </p:nvSpPr>
        <p:spPr>
          <a:xfrm>
            <a:off x="387900" y="1152450"/>
            <a:ext cx="8368200" cy="1538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3000"/>
              <a:buNone/>
              <a:defRPr sz="13000">
                <a:solidFill>
                  <a:schemeClr val="accent5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3000"/>
              <a:buNone/>
              <a:defRPr sz="13000">
                <a:solidFill>
                  <a:schemeClr val="accent5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3000"/>
              <a:buNone/>
              <a:defRPr sz="13000">
                <a:solidFill>
                  <a:schemeClr val="accent5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3000"/>
              <a:buNone/>
              <a:defRPr sz="13000">
                <a:solidFill>
                  <a:schemeClr val="accent5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3000"/>
              <a:buNone/>
              <a:defRPr sz="13000">
                <a:solidFill>
                  <a:schemeClr val="accent5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3000"/>
              <a:buNone/>
              <a:defRPr sz="13000">
                <a:solidFill>
                  <a:schemeClr val="accent5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3000"/>
              <a:buNone/>
              <a:defRPr sz="13000">
                <a:solidFill>
                  <a:schemeClr val="accent5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3000"/>
              <a:buNone/>
              <a:defRPr sz="13000">
                <a:solidFill>
                  <a:schemeClr val="accent5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3000"/>
              <a:buNone/>
              <a:defRPr sz="13000">
                <a:solidFill>
                  <a:schemeClr val="accent5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49" name="Google Shape;49;p11"/>
          <p:cNvSpPr txBox="1"/>
          <p:nvPr>
            <p:ph idx="1" type="body"/>
          </p:nvPr>
        </p:nvSpPr>
        <p:spPr>
          <a:xfrm>
            <a:off x="387900" y="2919450"/>
            <a:ext cx="8368200" cy="1071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50" name="Google Shape;50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5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4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3"/>
          <p:cNvSpPr txBox="1"/>
          <p:nvPr>
            <p:ph type="title"/>
          </p:nvPr>
        </p:nvSpPr>
        <p:spPr>
          <a:xfrm>
            <a:off x="480750" y="1764950"/>
            <a:ext cx="8222100" cy="907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16" name="Google Shape;16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4"/>
          <p:cNvSpPr txBox="1"/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" type="body"/>
          </p:nvPr>
        </p:nvSpPr>
        <p:spPr>
          <a:xfrm>
            <a:off x="387900" y="1489824"/>
            <a:ext cx="8368200" cy="3078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20" name="Google Shape;20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5"/>
          <p:cNvSpPr txBox="1"/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23" name="Google Shape;23;p5"/>
          <p:cNvSpPr txBox="1"/>
          <p:nvPr>
            <p:ph idx="1" type="body"/>
          </p:nvPr>
        </p:nvSpPr>
        <p:spPr>
          <a:xfrm>
            <a:off x="387900" y="1489825"/>
            <a:ext cx="3999900" cy="3078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2" type="body"/>
          </p:nvPr>
        </p:nvSpPr>
        <p:spPr>
          <a:xfrm>
            <a:off x="4756200" y="1489825"/>
            <a:ext cx="3999900" cy="3078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5" name="Google Shape;25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6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6"/>
          <p:cNvSpPr txBox="1"/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28" name="Google Shape;28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9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7"/>
          <p:cNvSpPr txBox="1"/>
          <p:nvPr>
            <p:ph type="title"/>
          </p:nvPr>
        </p:nvSpPr>
        <p:spPr>
          <a:xfrm>
            <a:off x="3879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1" name="Google Shape;31;p7"/>
          <p:cNvSpPr txBox="1"/>
          <p:nvPr>
            <p:ph idx="1" type="body"/>
          </p:nvPr>
        </p:nvSpPr>
        <p:spPr>
          <a:xfrm>
            <a:off x="387900" y="1594025"/>
            <a:ext cx="2808000" cy="2681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2" name="Google Shape;32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8"/>
          <p:cNvSpPr txBox="1"/>
          <p:nvPr>
            <p:ph type="title"/>
          </p:nvPr>
        </p:nvSpPr>
        <p:spPr>
          <a:xfrm>
            <a:off x="490250" y="526350"/>
            <a:ext cx="56187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5" name="Google Shape;35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9"/>
          <p:cNvSpPr/>
          <p:nvPr/>
        </p:nvSpPr>
        <p:spPr>
          <a:xfrm>
            <a:off x="4572000" y="-75"/>
            <a:ext cx="4572000" cy="51435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38" name="Google Shape;38;p9"/>
          <p:cNvCxnSpPr/>
          <p:nvPr/>
        </p:nvCxnSpPr>
        <p:spPr>
          <a:xfrm>
            <a:off x="5029675" y="4495503"/>
            <a:ext cx="540900" cy="0"/>
          </a:xfrm>
          <a:prstGeom prst="straightConnector1">
            <a:avLst/>
          </a:prstGeom>
          <a:noFill/>
          <a:ln cap="flat" cmpd="sng" w="38100">
            <a:solidFill>
              <a:schemeClr val="accent5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39" name="Google Shape;39;p9"/>
          <p:cNvSpPr txBox="1"/>
          <p:nvPr>
            <p:ph type="title"/>
          </p:nvPr>
        </p:nvSpPr>
        <p:spPr>
          <a:xfrm>
            <a:off x="265500" y="1209075"/>
            <a:ext cx="4045200" cy="1506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1pPr>
            <a:lvl2pPr lvl="1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2pPr>
            <a:lvl3pPr lvl="2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3pPr>
            <a:lvl4pPr lvl="3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4pPr>
            <a:lvl5pPr lvl="4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5pPr>
            <a:lvl6pPr lvl="5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6pPr>
            <a:lvl7pPr lvl="6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7pPr>
            <a:lvl8pPr lvl="7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8pPr>
            <a:lvl9pPr lvl="8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9pPr>
          </a:lstStyle>
          <a:p/>
        </p:txBody>
      </p:sp>
      <p:sp>
        <p:nvSpPr>
          <p:cNvPr id="40" name="Google Shape;40;p9"/>
          <p:cNvSpPr txBox="1"/>
          <p:nvPr>
            <p:ph idx="1" type="subTitle"/>
          </p:nvPr>
        </p:nvSpPr>
        <p:spPr>
          <a:xfrm>
            <a:off x="265500" y="2769001"/>
            <a:ext cx="4045200" cy="1345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100"/>
              <a:buNone/>
              <a:defRPr sz="2100">
                <a:solidFill>
                  <a:schemeClr val="accent5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100"/>
              <a:buNone/>
              <a:defRPr sz="2100">
                <a:solidFill>
                  <a:schemeClr val="accent5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100"/>
              <a:buNone/>
              <a:defRPr sz="2100">
                <a:solidFill>
                  <a:schemeClr val="accent5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100"/>
              <a:buNone/>
              <a:defRPr sz="2100">
                <a:solidFill>
                  <a:schemeClr val="accent5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100"/>
              <a:buNone/>
              <a:defRPr sz="2100">
                <a:solidFill>
                  <a:schemeClr val="accent5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100"/>
              <a:buNone/>
              <a:defRPr sz="2100">
                <a:solidFill>
                  <a:schemeClr val="accent5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100"/>
              <a:buNone/>
              <a:defRPr sz="2100">
                <a:solidFill>
                  <a:schemeClr val="accent5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100"/>
              <a:buNone/>
              <a:defRPr sz="2100">
                <a:solidFill>
                  <a:schemeClr val="accent5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100"/>
              <a:buNone/>
              <a:defRPr sz="2100">
                <a:solidFill>
                  <a:schemeClr val="accent5"/>
                </a:solidFill>
              </a:defRPr>
            </a:lvl9pPr>
          </a:lstStyle>
          <a:p/>
        </p:txBody>
      </p:sp>
      <p:sp>
        <p:nvSpPr>
          <p:cNvPr id="41" name="Google Shape;41;p9"/>
          <p:cNvSpPr txBox="1"/>
          <p:nvPr>
            <p:ph idx="2" type="body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2" name="Google Shape;42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3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10"/>
          <p:cNvSpPr txBox="1"/>
          <p:nvPr>
            <p:ph idx="1" type="body"/>
          </p:nvPr>
        </p:nvSpPr>
        <p:spPr>
          <a:xfrm>
            <a:off x="319500" y="4233725"/>
            <a:ext cx="5998800" cy="598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Roboto Slab"/>
              <a:buNone/>
              <a:defRPr>
                <a:latin typeface="Roboto Slab"/>
                <a:ea typeface="Roboto Slab"/>
                <a:cs typeface="Roboto Slab"/>
                <a:sym typeface="Roboto Slab"/>
              </a:defRPr>
            </a:lvl1pPr>
          </a:lstStyle>
          <a:p/>
        </p:txBody>
      </p:sp>
      <p:sp>
        <p:nvSpPr>
          <p:cNvPr id="45" name="Google Shape;45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9.xml"/><Relationship Id="rId10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0.xml"/><Relationship Id="rId1" Type="http://schemas.openxmlformats.org/officeDocument/2006/relationships/image" Target="../media/image7.png"/><Relationship Id="rId2" Type="http://schemas.openxmlformats.org/officeDocument/2006/relationships/image" Target="../media/image1.png"/><Relationship Id="rId3" Type="http://schemas.openxmlformats.org/officeDocument/2006/relationships/slideLayout" Target="../slideLayouts/slideLayout1.xml"/><Relationship Id="rId4" Type="http://schemas.openxmlformats.org/officeDocument/2006/relationships/slideLayout" Target="../slideLayouts/slideLayout2.xml"/><Relationship Id="rId9" Type="http://schemas.openxmlformats.org/officeDocument/2006/relationships/slideLayout" Target="../slideLayouts/slideLayout7.xml"/><Relationship Id="rId14" Type="http://schemas.openxmlformats.org/officeDocument/2006/relationships/theme" Target="../theme/theme1.xml"/><Relationship Id="rId5" Type="http://schemas.openxmlformats.org/officeDocument/2006/relationships/slideLayout" Target="../slideLayouts/slideLayout3.xml"/><Relationship Id="rId6" Type="http://schemas.openxmlformats.org/officeDocument/2006/relationships/slideLayout" Target="../slideLayouts/slideLayout4.xml"/><Relationship Id="rId7" Type="http://schemas.openxmlformats.org/officeDocument/2006/relationships/slideLayout" Target="../slideLayouts/slideLayout5.xml"/><Relationship Id="rId8" Type="http://schemas.openxmlformats.org/officeDocument/2006/relationships/slideLayout" Target="../slideLayouts/slideLayout6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marina">
    <p:bg>
      <p:bgPr>
        <a:blipFill>
          <a:blip r:embed="rId1">
            <a:alphaModFix/>
          </a:blip>
          <a:stretch>
            <a:fillRect/>
          </a:stretch>
        </a:blip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87900" y="1489824"/>
            <a:ext cx="8368200" cy="3078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boto"/>
              <a:buChar char="●"/>
              <a:defRPr sz="18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-317500" lvl="1" marL="914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○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-317500" lvl="2" marL="1371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■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-317500" lvl="3" marL="1828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●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-317500" lvl="4" marL="22860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○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-317500" lvl="5" marL="2743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■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indent="-317500" lvl="6" marL="3200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●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indent="-317500" lvl="7" marL="3657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○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indent="-317500" lvl="8" marL="411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Roboto"/>
              <a:buChar char="■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buNone/>
              <a:defRPr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algn="r">
              <a:buNone/>
              <a:defRPr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 algn="r">
              <a:buNone/>
              <a:defRPr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 algn="r">
              <a:buNone/>
              <a:defRPr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 algn="r">
              <a:buNone/>
              <a:defRPr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 algn="r">
              <a:buNone/>
              <a:defRPr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 algn="r">
              <a:buNone/>
              <a:defRPr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 algn="r">
              <a:buNone/>
              <a:defRPr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 algn="r">
              <a:buNone/>
              <a:defRPr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9" name="Google Shape;9;p1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7603625" y="4198575"/>
            <a:ext cx="813699" cy="813699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3"/>
    <p:sldLayoutId id="2147483649" r:id="rId4"/>
    <p:sldLayoutId id="2147483650" r:id="rId5"/>
    <p:sldLayoutId id="2147483651" r:id="rId6"/>
    <p:sldLayoutId id="2147483652" r:id="rId7"/>
    <p:sldLayoutId id="2147483653" r:id="rId8"/>
    <p:sldLayoutId id="2147483654" r:id="rId9"/>
    <p:sldLayoutId id="2147483655" r:id="rId10"/>
    <p:sldLayoutId id="2147483656" r:id="rId11"/>
    <p:sldLayoutId id="2147483657" r:id="rId12"/>
    <p:sldLayoutId id="2147483658" r:id="rId13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9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0.xml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1.xml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2.xml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3.xml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4.xml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5.xml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6.xml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7.xml"/></Relationships>
</file>

<file path=ppt/slides/_rels/slide2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8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6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2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3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4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5.jp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13"/>
          <p:cNvSpPr txBox="1"/>
          <p:nvPr>
            <p:ph type="ctrTitle"/>
          </p:nvPr>
        </p:nvSpPr>
        <p:spPr>
          <a:xfrm>
            <a:off x="1680302" y="1188925"/>
            <a:ext cx="5783400" cy="1457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9600"/>
              <a:t>ᎣᏏᏲ</a:t>
            </a:r>
            <a:endParaRPr sz="9600"/>
          </a:p>
        </p:txBody>
      </p:sp>
      <p:sp>
        <p:nvSpPr>
          <p:cNvPr id="58" name="Google Shape;58;p13"/>
          <p:cNvSpPr txBox="1"/>
          <p:nvPr>
            <p:ph idx="1" type="subTitle"/>
          </p:nvPr>
        </p:nvSpPr>
        <p:spPr>
          <a:xfrm>
            <a:off x="1680302" y="3049450"/>
            <a:ext cx="5783400" cy="90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/>
              <a:t>ᏣᏁᎵᏁ </a:t>
            </a:r>
            <a:r>
              <a:rPr lang="en" sz="3600"/>
              <a:t>ᏣᎳᎩ ᎠᏕᎶᏆᏍᏗ</a:t>
            </a:r>
            <a:endParaRPr sz="360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22"/>
          <p:cNvSpPr txBox="1"/>
          <p:nvPr>
            <p:ph type="title"/>
          </p:nvPr>
        </p:nvSpPr>
        <p:spPr>
          <a:xfrm>
            <a:off x="324875" y="46425"/>
            <a:ext cx="8368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ᏣᏁᎵᏁ</a:t>
            </a:r>
            <a:r>
              <a:rPr lang="en"/>
              <a:t> ᏣᎳᎩ ᎠᏕᎶᏆᏍᏗ</a:t>
            </a:r>
            <a:endParaRPr/>
          </a:p>
        </p:txBody>
      </p:sp>
      <p:graphicFrame>
        <p:nvGraphicFramePr>
          <p:cNvPr id="125" name="Google Shape;125;p22"/>
          <p:cNvGraphicFramePr/>
          <p:nvPr/>
        </p:nvGraphicFramePr>
        <p:xfrm>
          <a:off x="952500" y="200025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{9EB7A956-237C-476B-B010-B0D4DA11C323}</a:tableStyleId>
              </a:tblPr>
              <a:tblGrid>
                <a:gridCol w="3619500"/>
                <a:gridCol w="3619500"/>
              </a:tblGrid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500">
                          <a:solidFill>
                            <a:schemeClr val="accent6"/>
                          </a:solidFill>
                        </a:rPr>
                        <a:t>ᎩᏂ</a:t>
                      </a:r>
                      <a:endParaRPr sz="2500">
                        <a:solidFill>
                          <a:schemeClr val="accent6"/>
                        </a:solidFill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>
                          <a:solidFill>
                            <a:schemeClr val="accent6"/>
                          </a:solidFill>
                        </a:rPr>
                        <a:t>We two</a:t>
                      </a:r>
                      <a:endParaRPr sz="1800">
                        <a:solidFill>
                          <a:schemeClr val="accent6"/>
                        </a:solidFill>
                      </a:endParaRPr>
                    </a:p>
                  </a:txBody>
                  <a:tcPr marT="91425" marB="91425" marR="91425" marL="91425"/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500">
                          <a:solidFill>
                            <a:schemeClr val="accent6"/>
                          </a:solidFill>
                        </a:rPr>
                        <a:t>ᎣᎩᏂ</a:t>
                      </a:r>
                      <a:endParaRPr sz="2500">
                        <a:solidFill>
                          <a:schemeClr val="accent6"/>
                        </a:solidFill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>
                          <a:solidFill>
                            <a:schemeClr val="accent6"/>
                          </a:solidFill>
                        </a:rPr>
                        <a:t>We 2 but not you</a:t>
                      </a:r>
                      <a:endParaRPr sz="1800">
                        <a:solidFill>
                          <a:schemeClr val="accent6"/>
                        </a:solidFill>
                      </a:endParaRPr>
                    </a:p>
                  </a:txBody>
                  <a:tcPr marT="91425" marB="91425" marR="91425" marL="91425"/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500">
                        <a:solidFill>
                          <a:schemeClr val="accent6"/>
                        </a:solidFill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>
                        <a:solidFill>
                          <a:schemeClr val="accent6"/>
                        </a:solidFill>
                      </a:endParaRPr>
                    </a:p>
                  </a:txBody>
                  <a:tcPr marT="91425" marB="91425" marR="91425" marL="91425"/>
                </a:tc>
              </a:tr>
            </a:tbl>
          </a:graphicData>
        </a:graphic>
      </p:graphicFrame>
      <p:sp>
        <p:nvSpPr>
          <p:cNvPr id="126" name="Google Shape;126;p22"/>
          <p:cNvSpPr txBox="1"/>
          <p:nvPr/>
        </p:nvSpPr>
        <p:spPr>
          <a:xfrm>
            <a:off x="1591150" y="675325"/>
            <a:ext cx="5902200" cy="1139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900">
                <a:solidFill>
                  <a:schemeClr val="accent6"/>
                </a:solidFill>
                <a:latin typeface="Roboto"/>
                <a:ea typeface="Roboto"/>
                <a:cs typeface="Roboto"/>
                <a:sym typeface="Roboto"/>
              </a:rPr>
              <a:t>ᎾᏛᏁᎲ- Verbs</a:t>
            </a:r>
            <a:endParaRPr b="1" sz="3900">
              <a:solidFill>
                <a:schemeClr val="accent6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300">
                <a:solidFill>
                  <a:schemeClr val="accent6"/>
                </a:solidFill>
                <a:latin typeface="Roboto"/>
                <a:ea typeface="Roboto"/>
                <a:cs typeface="Roboto"/>
                <a:sym typeface="Roboto"/>
              </a:rPr>
              <a:t>Set B Single subject, single object</a:t>
            </a:r>
            <a:endParaRPr b="1" sz="2300">
              <a:solidFill>
                <a:schemeClr val="accent6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23"/>
          <p:cNvSpPr txBox="1"/>
          <p:nvPr>
            <p:ph type="title"/>
          </p:nvPr>
        </p:nvSpPr>
        <p:spPr>
          <a:xfrm>
            <a:off x="324875" y="46425"/>
            <a:ext cx="8368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ᏣᏁᎵᏁ</a:t>
            </a:r>
            <a:r>
              <a:rPr lang="en"/>
              <a:t> ᏣᎳᎩ ᎠᏕᎶᏆᏍᏗ</a:t>
            </a:r>
            <a:endParaRPr/>
          </a:p>
        </p:txBody>
      </p:sp>
      <p:graphicFrame>
        <p:nvGraphicFramePr>
          <p:cNvPr id="132" name="Google Shape;132;p23"/>
          <p:cNvGraphicFramePr/>
          <p:nvPr/>
        </p:nvGraphicFramePr>
        <p:xfrm>
          <a:off x="952500" y="200025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{9EB7A956-237C-476B-B010-B0D4DA11C323}</a:tableStyleId>
              </a:tblPr>
              <a:tblGrid>
                <a:gridCol w="3619500"/>
                <a:gridCol w="3619500"/>
              </a:tblGrid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500">
                          <a:solidFill>
                            <a:schemeClr val="accent6"/>
                          </a:solidFill>
                        </a:rPr>
                        <a:t>Ꭲ</a:t>
                      </a:r>
                      <a:r>
                        <a:rPr lang="en" sz="2500">
                          <a:solidFill>
                            <a:schemeClr val="accent6"/>
                          </a:solidFill>
                        </a:rPr>
                        <a:t>Ꭹ</a:t>
                      </a:r>
                      <a:endParaRPr sz="2500">
                        <a:solidFill>
                          <a:schemeClr val="accent6"/>
                        </a:solidFill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>
                          <a:solidFill>
                            <a:schemeClr val="accent6"/>
                          </a:solidFill>
                        </a:rPr>
                        <a:t>All of us (including you)</a:t>
                      </a:r>
                      <a:endParaRPr sz="1800">
                        <a:solidFill>
                          <a:schemeClr val="accent6"/>
                        </a:solidFill>
                      </a:endParaRPr>
                    </a:p>
                  </a:txBody>
                  <a:tcPr marT="91425" marB="91425" marR="91425" marL="91425"/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500">
                          <a:solidFill>
                            <a:schemeClr val="accent6"/>
                          </a:solidFill>
                        </a:rPr>
                        <a:t>ᎣᎩ</a:t>
                      </a:r>
                      <a:endParaRPr sz="2500">
                        <a:solidFill>
                          <a:schemeClr val="accent6"/>
                        </a:solidFill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>
                          <a:solidFill>
                            <a:schemeClr val="accent6"/>
                          </a:solidFill>
                        </a:rPr>
                        <a:t>All of us (but not you)</a:t>
                      </a:r>
                      <a:endParaRPr sz="1800">
                        <a:solidFill>
                          <a:schemeClr val="accent6"/>
                        </a:solidFill>
                      </a:endParaRPr>
                    </a:p>
                  </a:txBody>
                  <a:tcPr marT="91425" marB="91425" marR="91425" marL="91425"/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500">
                        <a:solidFill>
                          <a:schemeClr val="accent6"/>
                        </a:solidFill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>
                        <a:solidFill>
                          <a:schemeClr val="accent6"/>
                        </a:solidFill>
                      </a:endParaRPr>
                    </a:p>
                  </a:txBody>
                  <a:tcPr marT="91425" marB="91425" marR="91425" marL="91425"/>
                </a:tc>
              </a:tr>
            </a:tbl>
          </a:graphicData>
        </a:graphic>
      </p:graphicFrame>
      <p:sp>
        <p:nvSpPr>
          <p:cNvPr id="133" name="Google Shape;133;p23"/>
          <p:cNvSpPr txBox="1"/>
          <p:nvPr/>
        </p:nvSpPr>
        <p:spPr>
          <a:xfrm>
            <a:off x="1591150" y="675325"/>
            <a:ext cx="5902200" cy="1139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900">
                <a:solidFill>
                  <a:schemeClr val="accent6"/>
                </a:solidFill>
                <a:latin typeface="Roboto"/>
                <a:ea typeface="Roboto"/>
                <a:cs typeface="Roboto"/>
                <a:sym typeface="Roboto"/>
              </a:rPr>
              <a:t>ᎾᏛᏁᎲ- Verbs</a:t>
            </a:r>
            <a:endParaRPr b="1" sz="3900">
              <a:solidFill>
                <a:schemeClr val="accent6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300">
                <a:solidFill>
                  <a:schemeClr val="accent6"/>
                </a:solidFill>
                <a:latin typeface="Roboto"/>
                <a:ea typeface="Roboto"/>
                <a:cs typeface="Roboto"/>
                <a:sym typeface="Roboto"/>
              </a:rPr>
              <a:t>Set B Single subject, single object</a:t>
            </a:r>
            <a:endParaRPr b="1" sz="2300">
              <a:solidFill>
                <a:schemeClr val="accent6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7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24"/>
          <p:cNvSpPr txBox="1"/>
          <p:nvPr>
            <p:ph type="title"/>
          </p:nvPr>
        </p:nvSpPr>
        <p:spPr>
          <a:xfrm>
            <a:off x="324875" y="46425"/>
            <a:ext cx="8368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ᏣᏁᎵᏁ</a:t>
            </a:r>
            <a:r>
              <a:rPr lang="en"/>
              <a:t> ᏣᎳᎩ ᎠᏕᎶᏆᏍᏗ</a:t>
            </a:r>
            <a:endParaRPr/>
          </a:p>
        </p:txBody>
      </p:sp>
      <p:graphicFrame>
        <p:nvGraphicFramePr>
          <p:cNvPr id="139" name="Google Shape;139;p24"/>
          <p:cNvGraphicFramePr/>
          <p:nvPr/>
        </p:nvGraphicFramePr>
        <p:xfrm>
          <a:off x="952500" y="200025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{9EB7A956-237C-476B-B010-B0D4DA11C323}</a:tableStyleId>
              </a:tblPr>
              <a:tblGrid>
                <a:gridCol w="3619500"/>
                <a:gridCol w="3619500"/>
              </a:tblGrid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500">
                          <a:solidFill>
                            <a:schemeClr val="accent6"/>
                          </a:solidFill>
                        </a:rPr>
                        <a:t>ᏍᏗ</a:t>
                      </a:r>
                      <a:endParaRPr sz="2500">
                        <a:solidFill>
                          <a:schemeClr val="accent6"/>
                        </a:solidFill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>
                          <a:solidFill>
                            <a:schemeClr val="accent6"/>
                          </a:solidFill>
                        </a:rPr>
                        <a:t>you</a:t>
                      </a:r>
                      <a:r>
                        <a:rPr lang="en" sz="1800">
                          <a:solidFill>
                            <a:schemeClr val="accent6"/>
                          </a:solidFill>
                        </a:rPr>
                        <a:t> two</a:t>
                      </a:r>
                      <a:endParaRPr sz="1800">
                        <a:solidFill>
                          <a:schemeClr val="accent6"/>
                        </a:solidFill>
                      </a:endParaRPr>
                    </a:p>
                  </a:txBody>
                  <a:tcPr marT="91425" marB="91425" marR="91425" marL="91425"/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500">
                          <a:solidFill>
                            <a:schemeClr val="accent6"/>
                          </a:solidFill>
                        </a:rPr>
                        <a:t>ᎢᏥ</a:t>
                      </a:r>
                      <a:endParaRPr sz="2500">
                        <a:solidFill>
                          <a:schemeClr val="accent6"/>
                        </a:solidFill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>
                          <a:solidFill>
                            <a:schemeClr val="accent6"/>
                          </a:solidFill>
                        </a:rPr>
                        <a:t>All of you</a:t>
                      </a:r>
                      <a:endParaRPr sz="1800">
                        <a:solidFill>
                          <a:schemeClr val="accent6"/>
                        </a:solidFill>
                      </a:endParaRPr>
                    </a:p>
                  </a:txBody>
                  <a:tcPr marT="91425" marB="91425" marR="91425" marL="91425"/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500">
                        <a:solidFill>
                          <a:schemeClr val="accent6"/>
                        </a:solidFill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>
                        <a:solidFill>
                          <a:schemeClr val="accent6"/>
                        </a:solidFill>
                      </a:endParaRPr>
                    </a:p>
                  </a:txBody>
                  <a:tcPr marT="91425" marB="91425" marR="91425" marL="91425"/>
                </a:tc>
              </a:tr>
            </a:tbl>
          </a:graphicData>
        </a:graphic>
      </p:graphicFrame>
      <p:sp>
        <p:nvSpPr>
          <p:cNvPr id="140" name="Google Shape;140;p24"/>
          <p:cNvSpPr txBox="1"/>
          <p:nvPr/>
        </p:nvSpPr>
        <p:spPr>
          <a:xfrm>
            <a:off x="1591150" y="675325"/>
            <a:ext cx="5902200" cy="1139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900">
                <a:solidFill>
                  <a:schemeClr val="accent6"/>
                </a:solidFill>
                <a:latin typeface="Roboto"/>
                <a:ea typeface="Roboto"/>
                <a:cs typeface="Roboto"/>
                <a:sym typeface="Roboto"/>
              </a:rPr>
              <a:t>ᎾᏛᏁᎲ- Verbs</a:t>
            </a:r>
            <a:endParaRPr b="1" sz="3900">
              <a:solidFill>
                <a:schemeClr val="accent6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300">
                <a:solidFill>
                  <a:schemeClr val="accent6"/>
                </a:solidFill>
                <a:latin typeface="Roboto"/>
                <a:ea typeface="Roboto"/>
                <a:cs typeface="Roboto"/>
                <a:sym typeface="Roboto"/>
              </a:rPr>
              <a:t>Set B Single subject, single object</a:t>
            </a:r>
            <a:endParaRPr b="1" sz="2300">
              <a:solidFill>
                <a:schemeClr val="accent6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4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25"/>
          <p:cNvSpPr txBox="1"/>
          <p:nvPr>
            <p:ph type="title"/>
          </p:nvPr>
        </p:nvSpPr>
        <p:spPr>
          <a:xfrm>
            <a:off x="324875" y="46425"/>
            <a:ext cx="8368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ᏣᏁᎵᏁ</a:t>
            </a:r>
            <a:r>
              <a:rPr lang="en"/>
              <a:t> ᏣᎳᎩ ᎠᏕᎶᏆᏍᏗ</a:t>
            </a:r>
            <a:endParaRPr/>
          </a:p>
        </p:txBody>
      </p:sp>
      <p:graphicFrame>
        <p:nvGraphicFramePr>
          <p:cNvPr id="146" name="Google Shape;146;p25"/>
          <p:cNvGraphicFramePr/>
          <p:nvPr/>
        </p:nvGraphicFramePr>
        <p:xfrm>
          <a:off x="952500" y="200025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{9EB7A956-237C-476B-B010-B0D4DA11C323}</a:tableStyleId>
              </a:tblPr>
              <a:tblGrid>
                <a:gridCol w="3619500"/>
                <a:gridCol w="3619500"/>
              </a:tblGrid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500">
                          <a:solidFill>
                            <a:schemeClr val="accent6"/>
                          </a:solidFill>
                        </a:rPr>
                        <a:t>ᎤᏂ</a:t>
                      </a:r>
                      <a:endParaRPr sz="2500">
                        <a:solidFill>
                          <a:schemeClr val="accent6"/>
                        </a:solidFill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>
                          <a:solidFill>
                            <a:schemeClr val="accent6"/>
                          </a:solidFill>
                        </a:rPr>
                        <a:t>they</a:t>
                      </a:r>
                      <a:endParaRPr sz="1800">
                        <a:solidFill>
                          <a:schemeClr val="accent6"/>
                        </a:solidFill>
                      </a:endParaRPr>
                    </a:p>
                  </a:txBody>
                  <a:tcPr marT="91425" marB="91425" marR="91425" marL="91425"/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500">
                        <a:solidFill>
                          <a:schemeClr val="accent6"/>
                        </a:solidFill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>
                        <a:solidFill>
                          <a:schemeClr val="accent6"/>
                        </a:solidFill>
                      </a:endParaRPr>
                    </a:p>
                  </a:txBody>
                  <a:tcPr marT="91425" marB="91425" marR="91425" marL="91425"/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500">
                        <a:solidFill>
                          <a:schemeClr val="accent6"/>
                        </a:solidFill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>
                        <a:solidFill>
                          <a:schemeClr val="accent6"/>
                        </a:solidFill>
                      </a:endParaRPr>
                    </a:p>
                  </a:txBody>
                  <a:tcPr marT="91425" marB="91425" marR="91425" marL="91425"/>
                </a:tc>
              </a:tr>
            </a:tbl>
          </a:graphicData>
        </a:graphic>
      </p:graphicFrame>
      <p:sp>
        <p:nvSpPr>
          <p:cNvPr id="147" name="Google Shape;147;p25"/>
          <p:cNvSpPr txBox="1"/>
          <p:nvPr/>
        </p:nvSpPr>
        <p:spPr>
          <a:xfrm>
            <a:off x="1591150" y="675325"/>
            <a:ext cx="5902200" cy="1139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900">
                <a:solidFill>
                  <a:schemeClr val="accent6"/>
                </a:solidFill>
                <a:latin typeface="Roboto"/>
                <a:ea typeface="Roboto"/>
                <a:cs typeface="Roboto"/>
                <a:sym typeface="Roboto"/>
              </a:rPr>
              <a:t>ᎾᏛᏁᎲ- Verbs</a:t>
            </a:r>
            <a:endParaRPr b="1" sz="3900">
              <a:solidFill>
                <a:schemeClr val="accent6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300">
                <a:solidFill>
                  <a:schemeClr val="accent6"/>
                </a:solidFill>
                <a:latin typeface="Roboto"/>
                <a:ea typeface="Roboto"/>
                <a:cs typeface="Roboto"/>
                <a:sym typeface="Roboto"/>
              </a:rPr>
              <a:t>Set B Single subject, single object</a:t>
            </a:r>
            <a:endParaRPr b="1" sz="2300">
              <a:solidFill>
                <a:schemeClr val="accent6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26"/>
          <p:cNvSpPr txBox="1"/>
          <p:nvPr>
            <p:ph type="title"/>
          </p:nvPr>
        </p:nvSpPr>
        <p:spPr>
          <a:xfrm>
            <a:off x="324875" y="46425"/>
            <a:ext cx="8368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ᏑᏓᎵᏁ ᏣᎳᎩ ᎠᏕᎶᏆᏍᏗ</a:t>
            </a:r>
            <a:endParaRPr/>
          </a:p>
        </p:txBody>
      </p:sp>
      <p:sp>
        <p:nvSpPr>
          <p:cNvPr id="153" name="Google Shape;153;p26"/>
          <p:cNvSpPr txBox="1"/>
          <p:nvPr/>
        </p:nvSpPr>
        <p:spPr>
          <a:xfrm>
            <a:off x="4572000" y="101750"/>
            <a:ext cx="4357200" cy="785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900">
                <a:solidFill>
                  <a:schemeClr val="accent6"/>
                </a:solidFill>
                <a:latin typeface="Roboto"/>
                <a:ea typeface="Roboto"/>
                <a:cs typeface="Roboto"/>
                <a:sym typeface="Roboto"/>
              </a:rPr>
              <a:t>ᎾᏛᏁᎲ- Verbs</a:t>
            </a:r>
            <a:endParaRPr b="1" sz="3900">
              <a:solidFill>
                <a:schemeClr val="accent6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54" name="Google Shape;154;p26"/>
          <p:cNvSpPr txBox="1"/>
          <p:nvPr>
            <p:ph idx="1" type="body"/>
          </p:nvPr>
        </p:nvSpPr>
        <p:spPr>
          <a:xfrm>
            <a:off x="324875" y="686275"/>
            <a:ext cx="2848200" cy="3404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Have liquid-Ꮑ</a:t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ᎠᎩ</a:t>
            </a:r>
            <a:r>
              <a:rPr b="1"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Ꮑ</a:t>
            </a:r>
            <a:endParaRPr b="1"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ᏣᏁ</a:t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ᎤᏁ</a:t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5" name="Google Shape;155;p26"/>
          <p:cNvSpPr txBox="1"/>
          <p:nvPr>
            <p:ph idx="1" type="body"/>
          </p:nvPr>
        </p:nvSpPr>
        <p:spPr>
          <a:xfrm>
            <a:off x="2355200" y="686275"/>
            <a:ext cx="1729800" cy="3404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ᎩᏂᏁ</a:t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ᎣᎩᏂᏁ</a:t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6" name="Google Shape;156;p26"/>
          <p:cNvSpPr txBox="1"/>
          <p:nvPr>
            <p:ph idx="1" type="body"/>
          </p:nvPr>
        </p:nvSpPr>
        <p:spPr>
          <a:xfrm>
            <a:off x="3762600" y="643950"/>
            <a:ext cx="1729800" cy="3404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ᎢᎩᏁ</a:t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ᎣᎩᏁ</a:t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7" name="Google Shape;157;p26"/>
          <p:cNvSpPr txBox="1"/>
          <p:nvPr>
            <p:ph idx="1" type="body"/>
          </p:nvPr>
        </p:nvSpPr>
        <p:spPr>
          <a:xfrm>
            <a:off x="4954225" y="686275"/>
            <a:ext cx="1729800" cy="3404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ᏍᏗᏁ</a:t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ᎢᏥᏁ</a:t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8" name="Google Shape;158;p26"/>
          <p:cNvSpPr txBox="1"/>
          <p:nvPr>
            <p:ph idx="1" type="body"/>
          </p:nvPr>
        </p:nvSpPr>
        <p:spPr>
          <a:xfrm>
            <a:off x="6170475" y="732525"/>
            <a:ext cx="1729800" cy="3404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ᎤᏂᏁ</a:t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2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p27"/>
          <p:cNvSpPr txBox="1"/>
          <p:nvPr>
            <p:ph type="title"/>
          </p:nvPr>
        </p:nvSpPr>
        <p:spPr>
          <a:xfrm>
            <a:off x="324875" y="46425"/>
            <a:ext cx="8368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ᏣᏁᎵᏁ</a:t>
            </a:r>
            <a:r>
              <a:rPr lang="en"/>
              <a:t> ᏣᎳᎩ ᎠᏕᎶᏆᏍᏗ</a:t>
            </a:r>
            <a:endParaRPr/>
          </a:p>
        </p:txBody>
      </p:sp>
      <p:sp>
        <p:nvSpPr>
          <p:cNvPr id="164" name="Google Shape;164;p27"/>
          <p:cNvSpPr txBox="1"/>
          <p:nvPr/>
        </p:nvSpPr>
        <p:spPr>
          <a:xfrm>
            <a:off x="4572000" y="101750"/>
            <a:ext cx="4357200" cy="785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900">
                <a:solidFill>
                  <a:schemeClr val="accent6"/>
                </a:solidFill>
                <a:latin typeface="Roboto"/>
                <a:ea typeface="Roboto"/>
                <a:cs typeface="Roboto"/>
                <a:sym typeface="Roboto"/>
              </a:rPr>
              <a:t>ᎾᏛᏁᎲ- Verbs</a:t>
            </a:r>
            <a:endParaRPr b="1" sz="3900">
              <a:solidFill>
                <a:schemeClr val="accent6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65" name="Google Shape;165;p27"/>
          <p:cNvSpPr txBox="1"/>
          <p:nvPr>
            <p:ph idx="1" type="body"/>
          </p:nvPr>
        </p:nvSpPr>
        <p:spPr>
          <a:xfrm>
            <a:off x="324875" y="667775"/>
            <a:ext cx="2866800" cy="3404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Have long- ᎥᏯ</a:t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Ꭰ</a:t>
            </a:r>
            <a:r>
              <a:rPr b="1"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Ꮛ</a:t>
            </a: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Ꮿ</a:t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ᏨᏯ</a:t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ᎤᏮᏯ</a:t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6" name="Google Shape;166;p27"/>
          <p:cNvSpPr txBox="1"/>
          <p:nvPr>
            <p:ph idx="1" type="body"/>
          </p:nvPr>
        </p:nvSpPr>
        <p:spPr>
          <a:xfrm>
            <a:off x="2512475" y="732525"/>
            <a:ext cx="1581900" cy="3404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ᎩᏅᏯ</a:t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ᎣᎩᏅᏯ </a:t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7" name="Google Shape;167;p27"/>
          <p:cNvSpPr txBox="1"/>
          <p:nvPr>
            <p:ph idx="1" type="body"/>
          </p:nvPr>
        </p:nvSpPr>
        <p:spPr>
          <a:xfrm>
            <a:off x="4044700" y="732525"/>
            <a:ext cx="1581900" cy="3404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ᎢᎬᏯ</a:t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ᎣᎬᏯ </a:t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8" name="Google Shape;168;p27"/>
          <p:cNvSpPr txBox="1"/>
          <p:nvPr>
            <p:ph idx="1" type="body"/>
          </p:nvPr>
        </p:nvSpPr>
        <p:spPr>
          <a:xfrm>
            <a:off x="5370500" y="732525"/>
            <a:ext cx="1581900" cy="3404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ᏍᏛᏯ</a:t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ᎢᏨᏯ </a:t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9" name="Google Shape;169;p27"/>
          <p:cNvSpPr txBox="1"/>
          <p:nvPr>
            <p:ph idx="1" type="body"/>
          </p:nvPr>
        </p:nvSpPr>
        <p:spPr>
          <a:xfrm>
            <a:off x="6679250" y="667775"/>
            <a:ext cx="1581900" cy="3404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ᎤᏅᏯ</a:t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3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28"/>
          <p:cNvSpPr txBox="1"/>
          <p:nvPr>
            <p:ph type="title"/>
          </p:nvPr>
        </p:nvSpPr>
        <p:spPr>
          <a:xfrm>
            <a:off x="324875" y="46425"/>
            <a:ext cx="8368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ᏣᏁᎵᏁ</a:t>
            </a:r>
            <a:r>
              <a:rPr lang="en"/>
              <a:t> ᏣᎳᎩ ᎠᏕᎶᏆᏍᏗ</a:t>
            </a:r>
            <a:endParaRPr/>
          </a:p>
        </p:txBody>
      </p:sp>
      <p:sp>
        <p:nvSpPr>
          <p:cNvPr id="175" name="Google Shape;175;p28"/>
          <p:cNvSpPr txBox="1"/>
          <p:nvPr/>
        </p:nvSpPr>
        <p:spPr>
          <a:xfrm>
            <a:off x="1591150" y="675325"/>
            <a:ext cx="5902200" cy="1139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900">
                <a:solidFill>
                  <a:schemeClr val="accent6"/>
                </a:solidFill>
                <a:latin typeface="Roboto"/>
                <a:ea typeface="Roboto"/>
                <a:cs typeface="Roboto"/>
                <a:sym typeface="Roboto"/>
              </a:rPr>
              <a:t>ᎾᏛᏁᎲ- Verbs</a:t>
            </a:r>
            <a:endParaRPr b="1" sz="3900">
              <a:solidFill>
                <a:schemeClr val="accent6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300">
                <a:solidFill>
                  <a:schemeClr val="accent6"/>
                </a:solidFill>
                <a:latin typeface="Roboto"/>
                <a:ea typeface="Roboto"/>
                <a:cs typeface="Roboto"/>
                <a:sym typeface="Roboto"/>
              </a:rPr>
              <a:t>Set B , vowel stem</a:t>
            </a:r>
            <a:endParaRPr b="1" sz="2300">
              <a:solidFill>
                <a:schemeClr val="accent6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graphicFrame>
        <p:nvGraphicFramePr>
          <p:cNvPr id="176" name="Google Shape;176;p28"/>
          <p:cNvGraphicFramePr/>
          <p:nvPr/>
        </p:nvGraphicFramePr>
        <p:xfrm>
          <a:off x="952500" y="200025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{9EB7A956-237C-476B-B010-B0D4DA11C323}</a:tableStyleId>
              </a:tblPr>
              <a:tblGrid>
                <a:gridCol w="3619500"/>
                <a:gridCol w="3619500"/>
              </a:tblGrid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500">
                          <a:solidFill>
                            <a:schemeClr val="accent6"/>
                          </a:solidFill>
                        </a:rPr>
                        <a:t>agw</a:t>
                      </a:r>
                      <a:endParaRPr sz="2500">
                        <a:solidFill>
                          <a:schemeClr val="accent6"/>
                        </a:solidFill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>
                          <a:solidFill>
                            <a:schemeClr val="accent6"/>
                          </a:solidFill>
                        </a:rPr>
                        <a:t>I- it</a:t>
                      </a:r>
                      <a:endParaRPr sz="1800">
                        <a:solidFill>
                          <a:schemeClr val="accent6"/>
                        </a:solidFill>
                      </a:endParaRPr>
                    </a:p>
                  </a:txBody>
                  <a:tcPr marT="91425" marB="91425" marR="91425" marL="91425"/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500">
                          <a:solidFill>
                            <a:schemeClr val="accent6"/>
                          </a:solidFill>
                        </a:rPr>
                        <a:t>j</a:t>
                      </a:r>
                      <a:endParaRPr sz="2500">
                        <a:solidFill>
                          <a:schemeClr val="accent6"/>
                        </a:solidFill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>
                          <a:solidFill>
                            <a:schemeClr val="accent6"/>
                          </a:solidFill>
                        </a:rPr>
                        <a:t>You- it</a:t>
                      </a:r>
                      <a:endParaRPr sz="1800">
                        <a:solidFill>
                          <a:schemeClr val="accent6"/>
                        </a:solidFill>
                      </a:endParaRPr>
                    </a:p>
                  </a:txBody>
                  <a:tcPr marT="91425" marB="91425" marR="91425" marL="91425"/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500">
                          <a:solidFill>
                            <a:schemeClr val="accent6"/>
                          </a:solidFill>
                        </a:rPr>
                        <a:t>uw</a:t>
                      </a:r>
                      <a:endParaRPr sz="2500">
                        <a:solidFill>
                          <a:schemeClr val="accent6"/>
                        </a:solidFill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>
                          <a:solidFill>
                            <a:schemeClr val="accent6"/>
                          </a:solidFill>
                        </a:rPr>
                        <a:t>he/she- it</a:t>
                      </a:r>
                      <a:endParaRPr sz="1800">
                        <a:solidFill>
                          <a:schemeClr val="accent6"/>
                        </a:solidFill>
                      </a:endParaRPr>
                    </a:p>
                  </a:txBody>
                  <a:tcPr marT="91425" marB="91425" marR="91425" marL="91425"/>
                </a:tc>
              </a:tr>
            </a:tbl>
          </a:graphicData>
        </a:graphic>
      </p:graphicFrame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0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p29"/>
          <p:cNvSpPr txBox="1"/>
          <p:nvPr>
            <p:ph type="title"/>
          </p:nvPr>
        </p:nvSpPr>
        <p:spPr>
          <a:xfrm>
            <a:off x="324875" y="46425"/>
            <a:ext cx="8368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ᏣᏁᎵᏁ</a:t>
            </a:r>
            <a:r>
              <a:rPr lang="en"/>
              <a:t> ᏣᎳᎩ ᎠᏕᎶᏆᏍᏗ</a:t>
            </a:r>
            <a:endParaRPr/>
          </a:p>
        </p:txBody>
      </p:sp>
      <p:graphicFrame>
        <p:nvGraphicFramePr>
          <p:cNvPr id="182" name="Google Shape;182;p29"/>
          <p:cNvGraphicFramePr/>
          <p:nvPr/>
        </p:nvGraphicFramePr>
        <p:xfrm>
          <a:off x="952500" y="200025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{9EB7A956-237C-476B-B010-B0D4DA11C323}</a:tableStyleId>
              </a:tblPr>
              <a:tblGrid>
                <a:gridCol w="3619500"/>
                <a:gridCol w="3619500"/>
              </a:tblGrid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500">
                          <a:solidFill>
                            <a:schemeClr val="accent6"/>
                          </a:solidFill>
                        </a:rPr>
                        <a:t>gin</a:t>
                      </a:r>
                      <a:endParaRPr sz="2500">
                        <a:solidFill>
                          <a:schemeClr val="accent6"/>
                        </a:solidFill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>
                          <a:solidFill>
                            <a:schemeClr val="accent6"/>
                          </a:solidFill>
                        </a:rPr>
                        <a:t>We two</a:t>
                      </a:r>
                      <a:endParaRPr sz="1800">
                        <a:solidFill>
                          <a:schemeClr val="accent6"/>
                        </a:solidFill>
                      </a:endParaRPr>
                    </a:p>
                  </a:txBody>
                  <a:tcPr marT="91425" marB="91425" marR="91425" marL="91425"/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500">
                          <a:solidFill>
                            <a:schemeClr val="accent6"/>
                          </a:solidFill>
                        </a:rPr>
                        <a:t>ogin</a:t>
                      </a:r>
                      <a:endParaRPr sz="2500">
                        <a:solidFill>
                          <a:schemeClr val="accent6"/>
                        </a:solidFill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>
                          <a:solidFill>
                            <a:schemeClr val="accent6"/>
                          </a:solidFill>
                        </a:rPr>
                        <a:t>We 2 but not you</a:t>
                      </a:r>
                      <a:endParaRPr sz="1800">
                        <a:solidFill>
                          <a:schemeClr val="accent6"/>
                        </a:solidFill>
                      </a:endParaRPr>
                    </a:p>
                  </a:txBody>
                  <a:tcPr marT="91425" marB="91425" marR="91425" marL="91425"/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500">
                        <a:solidFill>
                          <a:schemeClr val="accent6"/>
                        </a:solidFill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>
                        <a:solidFill>
                          <a:schemeClr val="accent6"/>
                        </a:solidFill>
                      </a:endParaRPr>
                    </a:p>
                  </a:txBody>
                  <a:tcPr marT="91425" marB="91425" marR="91425" marL="91425"/>
                </a:tc>
              </a:tr>
            </a:tbl>
          </a:graphicData>
        </a:graphic>
      </p:graphicFrame>
      <p:sp>
        <p:nvSpPr>
          <p:cNvPr id="183" name="Google Shape;183;p29"/>
          <p:cNvSpPr txBox="1"/>
          <p:nvPr/>
        </p:nvSpPr>
        <p:spPr>
          <a:xfrm>
            <a:off x="1591150" y="675325"/>
            <a:ext cx="5902200" cy="1139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900">
                <a:solidFill>
                  <a:schemeClr val="accent6"/>
                </a:solidFill>
                <a:latin typeface="Roboto"/>
                <a:ea typeface="Roboto"/>
                <a:cs typeface="Roboto"/>
                <a:sym typeface="Roboto"/>
              </a:rPr>
              <a:t>ᎾᏛᏁᎲ- Verbs</a:t>
            </a:r>
            <a:endParaRPr b="1" sz="3900">
              <a:solidFill>
                <a:schemeClr val="accent6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300">
                <a:solidFill>
                  <a:schemeClr val="accent6"/>
                </a:solidFill>
                <a:latin typeface="Roboto"/>
                <a:ea typeface="Roboto"/>
                <a:cs typeface="Roboto"/>
                <a:sym typeface="Roboto"/>
              </a:rPr>
              <a:t>Set B Single subject, single object</a:t>
            </a:r>
            <a:endParaRPr b="1" sz="2300">
              <a:solidFill>
                <a:schemeClr val="accent6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7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p30"/>
          <p:cNvSpPr txBox="1"/>
          <p:nvPr>
            <p:ph type="title"/>
          </p:nvPr>
        </p:nvSpPr>
        <p:spPr>
          <a:xfrm>
            <a:off x="324875" y="46425"/>
            <a:ext cx="8368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ᏣᏁᎵᏁ</a:t>
            </a:r>
            <a:r>
              <a:rPr lang="en"/>
              <a:t> ᏣᎳᎩ ᎠᏕᎶᏆᏍᏗ</a:t>
            </a:r>
            <a:endParaRPr/>
          </a:p>
        </p:txBody>
      </p:sp>
      <p:graphicFrame>
        <p:nvGraphicFramePr>
          <p:cNvPr id="189" name="Google Shape;189;p30"/>
          <p:cNvGraphicFramePr/>
          <p:nvPr/>
        </p:nvGraphicFramePr>
        <p:xfrm>
          <a:off x="952500" y="200025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{9EB7A956-237C-476B-B010-B0D4DA11C323}</a:tableStyleId>
              </a:tblPr>
              <a:tblGrid>
                <a:gridCol w="3619500"/>
                <a:gridCol w="3619500"/>
              </a:tblGrid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500">
                          <a:solidFill>
                            <a:schemeClr val="accent6"/>
                          </a:solidFill>
                        </a:rPr>
                        <a:t>ig</a:t>
                      </a:r>
                      <a:endParaRPr sz="2500">
                        <a:solidFill>
                          <a:schemeClr val="accent6"/>
                        </a:solidFill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>
                          <a:solidFill>
                            <a:schemeClr val="accent6"/>
                          </a:solidFill>
                        </a:rPr>
                        <a:t>All of us (including you)</a:t>
                      </a:r>
                      <a:endParaRPr sz="1800">
                        <a:solidFill>
                          <a:schemeClr val="accent6"/>
                        </a:solidFill>
                      </a:endParaRPr>
                    </a:p>
                  </a:txBody>
                  <a:tcPr marT="91425" marB="91425" marR="91425" marL="91425"/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500">
                          <a:solidFill>
                            <a:schemeClr val="accent6"/>
                          </a:solidFill>
                        </a:rPr>
                        <a:t>og</a:t>
                      </a:r>
                      <a:endParaRPr sz="2500">
                        <a:solidFill>
                          <a:schemeClr val="accent6"/>
                        </a:solidFill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>
                          <a:solidFill>
                            <a:schemeClr val="accent6"/>
                          </a:solidFill>
                        </a:rPr>
                        <a:t>All of us (but not you)</a:t>
                      </a:r>
                      <a:endParaRPr sz="1800">
                        <a:solidFill>
                          <a:schemeClr val="accent6"/>
                        </a:solidFill>
                      </a:endParaRPr>
                    </a:p>
                  </a:txBody>
                  <a:tcPr marT="91425" marB="91425" marR="91425" marL="91425"/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500">
                        <a:solidFill>
                          <a:schemeClr val="accent6"/>
                        </a:solidFill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>
                        <a:solidFill>
                          <a:schemeClr val="accent6"/>
                        </a:solidFill>
                      </a:endParaRPr>
                    </a:p>
                  </a:txBody>
                  <a:tcPr marT="91425" marB="91425" marR="91425" marL="91425"/>
                </a:tc>
              </a:tr>
            </a:tbl>
          </a:graphicData>
        </a:graphic>
      </p:graphicFrame>
      <p:sp>
        <p:nvSpPr>
          <p:cNvPr id="190" name="Google Shape;190;p30"/>
          <p:cNvSpPr txBox="1"/>
          <p:nvPr/>
        </p:nvSpPr>
        <p:spPr>
          <a:xfrm>
            <a:off x="1591150" y="675325"/>
            <a:ext cx="5902200" cy="1139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900">
                <a:solidFill>
                  <a:schemeClr val="accent6"/>
                </a:solidFill>
                <a:latin typeface="Roboto"/>
                <a:ea typeface="Roboto"/>
                <a:cs typeface="Roboto"/>
                <a:sym typeface="Roboto"/>
              </a:rPr>
              <a:t>ᎾᏛᏁᎲ- Verbs</a:t>
            </a:r>
            <a:endParaRPr b="1" sz="3900">
              <a:solidFill>
                <a:schemeClr val="accent6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300">
                <a:solidFill>
                  <a:schemeClr val="accent6"/>
                </a:solidFill>
                <a:latin typeface="Roboto"/>
                <a:ea typeface="Roboto"/>
                <a:cs typeface="Roboto"/>
                <a:sym typeface="Roboto"/>
              </a:rPr>
              <a:t>Set B Single subject, single object</a:t>
            </a:r>
            <a:endParaRPr b="1" sz="2300">
              <a:solidFill>
                <a:schemeClr val="accent6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4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p31"/>
          <p:cNvSpPr txBox="1"/>
          <p:nvPr>
            <p:ph type="title"/>
          </p:nvPr>
        </p:nvSpPr>
        <p:spPr>
          <a:xfrm>
            <a:off x="324875" y="46425"/>
            <a:ext cx="8368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ᏣᏁᎵᏁ</a:t>
            </a:r>
            <a:r>
              <a:rPr lang="en"/>
              <a:t> ᏣᎳᎩ ᎠᏕᎶᏆᏍᏗ</a:t>
            </a:r>
            <a:endParaRPr/>
          </a:p>
        </p:txBody>
      </p:sp>
      <p:graphicFrame>
        <p:nvGraphicFramePr>
          <p:cNvPr id="196" name="Google Shape;196;p31"/>
          <p:cNvGraphicFramePr/>
          <p:nvPr/>
        </p:nvGraphicFramePr>
        <p:xfrm>
          <a:off x="952500" y="200025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{9EB7A956-237C-476B-B010-B0D4DA11C323}</a:tableStyleId>
              </a:tblPr>
              <a:tblGrid>
                <a:gridCol w="3619500"/>
                <a:gridCol w="3619500"/>
              </a:tblGrid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500">
                          <a:solidFill>
                            <a:schemeClr val="accent6"/>
                          </a:solidFill>
                        </a:rPr>
                        <a:t>sd</a:t>
                      </a:r>
                      <a:endParaRPr sz="2500">
                        <a:solidFill>
                          <a:schemeClr val="accent6"/>
                        </a:solidFill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>
                          <a:solidFill>
                            <a:schemeClr val="accent6"/>
                          </a:solidFill>
                        </a:rPr>
                        <a:t>you two</a:t>
                      </a:r>
                      <a:endParaRPr sz="1800">
                        <a:solidFill>
                          <a:schemeClr val="accent6"/>
                        </a:solidFill>
                      </a:endParaRPr>
                    </a:p>
                  </a:txBody>
                  <a:tcPr marT="91425" marB="91425" marR="91425" marL="91425"/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500">
                          <a:solidFill>
                            <a:schemeClr val="accent6"/>
                          </a:solidFill>
                        </a:rPr>
                        <a:t>ij</a:t>
                      </a:r>
                      <a:endParaRPr sz="2500">
                        <a:solidFill>
                          <a:schemeClr val="accent6"/>
                        </a:solidFill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>
                          <a:solidFill>
                            <a:schemeClr val="accent6"/>
                          </a:solidFill>
                        </a:rPr>
                        <a:t>All of you</a:t>
                      </a:r>
                      <a:endParaRPr sz="1800">
                        <a:solidFill>
                          <a:schemeClr val="accent6"/>
                        </a:solidFill>
                      </a:endParaRPr>
                    </a:p>
                  </a:txBody>
                  <a:tcPr marT="91425" marB="91425" marR="91425" marL="91425"/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500">
                        <a:solidFill>
                          <a:schemeClr val="accent6"/>
                        </a:solidFill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>
                        <a:solidFill>
                          <a:schemeClr val="accent6"/>
                        </a:solidFill>
                      </a:endParaRPr>
                    </a:p>
                  </a:txBody>
                  <a:tcPr marT="91425" marB="91425" marR="91425" marL="91425"/>
                </a:tc>
              </a:tr>
            </a:tbl>
          </a:graphicData>
        </a:graphic>
      </p:graphicFrame>
      <p:sp>
        <p:nvSpPr>
          <p:cNvPr id="197" name="Google Shape;197;p31"/>
          <p:cNvSpPr txBox="1"/>
          <p:nvPr/>
        </p:nvSpPr>
        <p:spPr>
          <a:xfrm>
            <a:off x="1591150" y="675325"/>
            <a:ext cx="5902200" cy="1139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900">
                <a:solidFill>
                  <a:schemeClr val="accent6"/>
                </a:solidFill>
                <a:latin typeface="Roboto"/>
                <a:ea typeface="Roboto"/>
                <a:cs typeface="Roboto"/>
                <a:sym typeface="Roboto"/>
              </a:rPr>
              <a:t>ᎾᏛᏁᎲ- Verbs</a:t>
            </a:r>
            <a:endParaRPr b="1" sz="3900">
              <a:solidFill>
                <a:schemeClr val="accent6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300">
                <a:solidFill>
                  <a:schemeClr val="accent6"/>
                </a:solidFill>
                <a:latin typeface="Roboto"/>
                <a:ea typeface="Roboto"/>
                <a:cs typeface="Roboto"/>
                <a:sym typeface="Roboto"/>
              </a:rPr>
              <a:t>Set B Single subject, single object</a:t>
            </a:r>
            <a:endParaRPr b="1" sz="2300">
              <a:solidFill>
                <a:schemeClr val="accent6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4"/>
          <p:cNvSpPr txBox="1"/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ᏣᏁᎵᏁ </a:t>
            </a:r>
            <a:r>
              <a:rPr lang="en"/>
              <a:t>ᏣᎳᎩ ᎠᏕᎶᏆᏍᏗ</a:t>
            </a:r>
            <a:endParaRPr/>
          </a:p>
        </p:txBody>
      </p:sp>
      <p:sp>
        <p:nvSpPr>
          <p:cNvPr id="64" name="Google Shape;64;p14"/>
          <p:cNvSpPr txBox="1"/>
          <p:nvPr>
            <p:ph idx="1" type="body"/>
          </p:nvPr>
        </p:nvSpPr>
        <p:spPr>
          <a:xfrm>
            <a:off x="387900" y="1489824"/>
            <a:ext cx="8368200" cy="68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1600"/>
              </a:spcAft>
              <a:buNone/>
            </a:pPr>
            <a:r>
              <a:rPr lang="en" sz="3600"/>
              <a:t>ᎢᏓᎴᎾ- </a:t>
            </a:r>
            <a:r>
              <a:rPr lang="en" sz="3600">
                <a:solidFill>
                  <a:srgbClr val="F1C232"/>
                </a:solidFill>
              </a:rPr>
              <a:t>Let’s begin</a:t>
            </a:r>
            <a:endParaRPr sz="3600">
              <a:solidFill>
                <a:srgbClr val="F1C232"/>
              </a:solidFill>
            </a:endParaRPr>
          </a:p>
        </p:txBody>
      </p:sp>
      <p:sp>
        <p:nvSpPr>
          <p:cNvPr id="65" name="Google Shape;65;p14"/>
          <p:cNvSpPr txBox="1"/>
          <p:nvPr>
            <p:ph idx="1" type="body"/>
          </p:nvPr>
        </p:nvSpPr>
        <p:spPr>
          <a:xfrm>
            <a:off x="387900" y="2175924"/>
            <a:ext cx="8368200" cy="68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1600"/>
              </a:spcAft>
              <a:buNone/>
            </a:pPr>
            <a:r>
              <a:rPr lang="en" sz="3600"/>
              <a:t>ᏣᎳᎩ ᎢᏗᏬᏂ- </a:t>
            </a:r>
            <a:r>
              <a:rPr lang="en" sz="3600">
                <a:solidFill>
                  <a:srgbClr val="F1C232"/>
                </a:solidFill>
              </a:rPr>
              <a:t>Let’s talk Cherokee</a:t>
            </a:r>
            <a:endParaRPr sz="3600">
              <a:solidFill>
                <a:srgbClr val="F1C232"/>
              </a:solidFill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p32"/>
          <p:cNvSpPr txBox="1"/>
          <p:nvPr>
            <p:ph type="title"/>
          </p:nvPr>
        </p:nvSpPr>
        <p:spPr>
          <a:xfrm>
            <a:off x="324875" y="46425"/>
            <a:ext cx="8368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ᏣᏁᎵᏁ</a:t>
            </a:r>
            <a:r>
              <a:rPr lang="en"/>
              <a:t> ᏣᎳᎩ ᎠᏕᎶᏆᏍᏗ</a:t>
            </a:r>
            <a:endParaRPr/>
          </a:p>
        </p:txBody>
      </p:sp>
      <p:graphicFrame>
        <p:nvGraphicFramePr>
          <p:cNvPr id="203" name="Google Shape;203;p32"/>
          <p:cNvGraphicFramePr/>
          <p:nvPr/>
        </p:nvGraphicFramePr>
        <p:xfrm>
          <a:off x="952500" y="200025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{9EB7A956-237C-476B-B010-B0D4DA11C323}</a:tableStyleId>
              </a:tblPr>
              <a:tblGrid>
                <a:gridCol w="3619500"/>
                <a:gridCol w="3619500"/>
              </a:tblGrid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500">
                          <a:solidFill>
                            <a:schemeClr val="accent6"/>
                          </a:solidFill>
                        </a:rPr>
                        <a:t>un</a:t>
                      </a:r>
                      <a:endParaRPr sz="2500">
                        <a:solidFill>
                          <a:schemeClr val="accent6"/>
                        </a:solidFill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>
                          <a:solidFill>
                            <a:schemeClr val="accent6"/>
                          </a:solidFill>
                        </a:rPr>
                        <a:t>they</a:t>
                      </a:r>
                      <a:endParaRPr sz="1800">
                        <a:solidFill>
                          <a:schemeClr val="accent6"/>
                        </a:solidFill>
                      </a:endParaRPr>
                    </a:p>
                  </a:txBody>
                  <a:tcPr marT="91425" marB="91425" marR="91425" marL="91425"/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500">
                        <a:solidFill>
                          <a:schemeClr val="accent6"/>
                        </a:solidFill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>
                        <a:solidFill>
                          <a:schemeClr val="accent6"/>
                        </a:solidFill>
                      </a:endParaRPr>
                    </a:p>
                  </a:txBody>
                  <a:tcPr marT="91425" marB="91425" marR="91425" marL="91425"/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500">
                        <a:solidFill>
                          <a:schemeClr val="accent6"/>
                        </a:solidFill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>
                        <a:solidFill>
                          <a:schemeClr val="accent6"/>
                        </a:solidFill>
                      </a:endParaRPr>
                    </a:p>
                  </a:txBody>
                  <a:tcPr marT="91425" marB="91425" marR="91425" marL="91425"/>
                </a:tc>
              </a:tr>
            </a:tbl>
          </a:graphicData>
        </a:graphic>
      </p:graphicFrame>
      <p:sp>
        <p:nvSpPr>
          <p:cNvPr id="204" name="Google Shape;204;p32"/>
          <p:cNvSpPr txBox="1"/>
          <p:nvPr/>
        </p:nvSpPr>
        <p:spPr>
          <a:xfrm>
            <a:off x="1591150" y="675325"/>
            <a:ext cx="5902200" cy="1139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900">
                <a:solidFill>
                  <a:schemeClr val="accent6"/>
                </a:solidFill>
                <a:latin typeface="Roboto"/>
                <a:ea typeface="Roboto"/>
                <a:cs typeface="Roboto"/>
                <a:sym typeface="Roboto"/>
              </a:rPr>
              <a:t>ᎾᏛᏁᎲ- Verbs</a:t>
            </a:r>
            <a:endParaRPr b="1" sz="3900">
              <a:solidFill>
                <a:schemeClr val="accent6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300">
                <a:solidFill>
                  <a:schemeClr val="accent6"/>
                </a:solidFill>
                <a:latin typeface="Roboto"/>
                <a:ea typeface="Roboto"/>
                <a:cs typeface="Roboto"/>
                <a:sym typeface="Roboto"/>
              </a:rPr>
              <a:t>Set B Single subject, single object</a:t>
            </a:r>
            <a:endParaRPr b="1" sz="2300">
              <a:solidFill>
                <a:schemeClr val="accent6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8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p33"/>
          <p:cNvSpPr txBox="1"/>
          <p:nvPr>
            <p:ph type="title"/>
          </p:nvPr>
        </p:nvSpPr>
        <p:spPr>
          <a:xfrm>
            <a:off x="324875" y="46425"/>
            <a:ext cx="8368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ᏣᏁᎵᏁ</a:t>
            </a:r>
            <a:r>
              <a:rPr lang="en"/>
              <a:t> ᏣᎳᎩ ᎠᏕᎶᏆᏍᏗ</a:t>
            </a:r>
            <a:endParaRPr/>
          </a:p>
        </p:txBody>
      </p:sp>
      <p:sp>
        <p:nvSpPr>
          <p:cNvPr id="210" name="Google Shape;210;p33"/>
          <p:cNvSpPr txBox="1"/>
          <p:nvPr>
            <p:ph idx="1" type="body"/>
          </p:nvPr>
        </p:nvSpPr>
        <p:spPr>
          <a:xfrm>
            <a:off x="268275" y="621500"/>
            <a:ext cx="1729800" cy="4716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Want- ᎠᏚᎵ</a:t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ᎠᏩᏚᎵ</a:t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ᏣᏚᎵ</a:t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ᎤᏚᎵ</a:t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1" name="Google Shape;211;p33"/>
          <p:cNvSpPr txBox="1"/>
          <p:nvPr/>
        </p:nvSpPr>
        <p:spPr>
          <a:xfrm>
            <a:off x="4572000" y="101750"/>
            <a:ext cx="4357200" cy="785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900">
                <a:solidFill>
                  <a:schemeClr val="accent6"/>
                </a:solidFill>
                <a:latin typeface="Roboto"/>
                <a:ea typeface="Roboto"/>
                <a:cs typeface="Roboto"/>
                <a:sym typeface="Roboto"/>
              </a:rPr>
              <a:t>ᎾᏛᏁᎲ- Verbs</a:t>
            </a:r>
            <a:endParaRPr b="1" sz="3900">
              <a:solidFill>
                <a:schemeClr val="accent6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12" name="Google Shape;212;p33"/>
          <p:cNvSpPr txBox="1"/>
          <p:nvPr>
            <p:ph idx="1" type="body"/>
          </p:nvPr>
        </p:nvSpPr>
        <p:spPr>
          <a:xfrm>
            <a:off x="2280100" y="787525"/>
            <a:ext cx="1729800" cy="3912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ᎩᎾᏚᎵ</a:t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ᎣᎩᎾᏚᎵ</a:t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3" name="Google Shape;213;p33"/>
          <p:cNvSpPr txBox="1"/>
          <p:nvPr>
            <p:ph idx="1" type="body"/>
          </p:nvPr>
        </p:nvSpPr>
        <p:spPr>
          <a:xfrm>
            <a:off x="3759875" y="787525"/>
            <a:ext cx="1729800" cy="4013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ᎢᎦᏚᎵ</a:t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ᎣᎦᏚᎵ</a:t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4" name="Google Shape;214;p33"/>
          <p:cNvSpPr txBox="1"/>
          <p:nvPr>
            <p:ph idx="1" type="body"/>
          </p:nvPr>
        </p:nvSpPr>
        <p:spPr>
          <a:xfrm>
            <a:off x="5045625" y="787525"/>
            <a:ext cx="1729800" cy="4013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ᏍᏓᏚᎵ</a:t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ᎢᏣᏚᎵ</a:t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5" name="Google Shape;215;p33"/>
          <p:cNvSpPr txBox="1"/>
          <p:nvPr>
            <p:ph idx="1" type="body"/>
          </p:nvPr>
        </p:nvSpPr>
        <p:spPr>
          <a:xfrm>
            <a:off x="6335875" y="787525"/>
            <a:ext cx="1729800" cy="4013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ᎤᎾᏚᎵ</a:t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9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Google Shape;220;p34"/>
          <p:cNvSpPr txBox="1"/>
          <p:nvPr>
            <p:ph type="title"/>
          </p:nvPr>
        </p:nvSpPr>
        <p:spPr>
          <a:xfrm>
            <a:off x="324875" y="46425"/>
            <a:ext cx="8368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ᏣᏁᎵᏁ</a:t>
            </a:r>
            <a:r>
              <a:rPr lang="en"/>
              <a:t> ᏣᎳᎩ ᎠᏕᎶᏆᏍᏗ</a:t>
            </a:r>
            <a:endParaRPr/>
          </a:p>
        </p:txBody>
      </p:sp>
      <p:sp>
        <p:nvSpPr>
          <p:cNvPr id="221" name="Google Shape;221;p34"/>
          <p:cNvSpPr txBox="1"/>
          <p:nvPr>
            <p:ph idx="1" type="body"/>
          </p:nvPr>
        </p:nvSpPr>
        <p:spPr>
          <a:xfrm>
            <a:off x="268275" y="621500"/>
            <a:ext cx="3635700" cy="4716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forgetting-ᎠᎨᏫᏍᎬ</a:t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ᎠᏩᎨᏫᏍᎬ</a:t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ᏣᎨᏫᏍᎬ</a:t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ᎤᏮᎨᏫᏍᎬ</a:t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2" name="Google Shape;222;p34"/>
          <p:cNvSpPr txBox="1"/>
          <p:nvPr/>
        </p:nvSpPr>
        <p:spPr>
          <a:xfrm>
            <a:off x="4572000" y="101750"/>
            <a:ext cx="4357200" cy="785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900">
                <a:solidFill>
                  <a:schemeClr val="accent6"/>
                </a:solidFill>
                <a:latin typeface="Roboto"/>
                <a:ea typeface="Roboto"/>
                <a:cs typeface="Roboto"/>
                <a:sym typeface="Roboto"/>
              </a:rPr>
              <a:t>ᎾᏛᏁᎲ- Verbs</a:t>
            </a:r>
            <a:endParaRPr b="1" sz="3900">
              <a:solidFill>
                <a:schemeClr val="accent6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23" name="Google Shape;223;p34"/>
          <p:cNvSpPr txBox="1"/>
          <p:nvPr>
            <p:ph idx="1" type="body"/>
          </p:nvPr>
        </p:nvSpPr>
        <p:spPr>
          <a:xfrm>
            <a:off x="1877925" y="838375"/>
            <a:ext cx="1947000" cy="3912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ᎩᏅᎨᏫᏍᎬ</a:t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ᎣᎩᏅᎨᏫᏍᎬ</a:t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4" name="Google Shape;224;p34"/>
          <p:cNvSpPr txBox="1"/>
          <p:nvPr>
            <p:ph idx="1" type="body"/>
          </p:nvPr>
        </p:nvSpPr>
        <p:spPr>
          <a:xfrm>
            <a:off x="3759875" y="787525"/>
            <a:ext cx="1729800" cy="4013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ᎢᎬᎨᏫᏍᎬ</a:t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ᎣᎬᎨᏫᏍᎬ</a:t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5" name="Google Shape;225;p34"/>
          <p:cNvSpPr txBox="1"/>
          <p:nvPr>
            <p:ph idx="1" type="body"/>
          </p:nvPr>
        </p:nvSpPr>
        <p:spPr>
          <a:xfrm>
            <a:off x="5332400" y="787525"/>
            <a:ext cx="1729800" cy="4013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ᏍᏛᎨᏫᏍᎬ</a:t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ᎢᏨᎨᏫᏍᎬ</a:t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6" name="Google Shape;226;p34"/>
          <p:cNvSpPr txBox="1"/>
          <p:nvPr>
            <p:ph idx="1" type="body"/>
          </p:nvPr>
        </p:nvSpPr>
        <p:spPr>
          <a:xfrm>
            <a:off x="7126975" y="787525"/>
            <a:ext cx="1729800" cy="4013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ᎤᏅᎨᏫᏍᎬ</a:t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0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Google Shape;231;p35"/>
          <p:cNvSpPr txBox="1"/>
          <p:nvPr>
            <p:ph type="title"/>
          </p:nvPr>
        </p:nvSpPr>
        <p:spPr>
          <a:xfrm>
            <a:off x="324875" y="46425"/>
            <a:ext cx="8368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ᏣᏁᎵᏁ</a:t>
            </a:r>
            <a:r>
              <a:rPr lang="en"/>
              <a:t> ᏣᎳᎩ ᎠᏕᎶᏆᏍᏗ</a:t>
            </a:r>
            <a:endParaRPr/>
          </a:p>
        </p:txBody>
      </p:sp>
      <p:sp>
        <p:nvSpPr>
          <p:cNvPr id="232" name="Google Shape;232;p35"/>
          <p:cNvSpPr txBox="1"/>
          <p:nvPr/>
        </p:nvSpPr>
        <p:spPr>
          <a:xfrm>
            <a:off x="1591150" y="675325"/>
            <a:ext cx="5902200" cy="1139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900">
                <a:solidFill>
                  <a:schemeClr val="accent6"/>
                </a:solidFill>
                <a:latin typeface="Roboto"/>
                <a:ea typeface="Roboto"/>
                <a:cs typeface="Roboto"/>
                <a:sym typeface="Roboto"/>
              </a:rPr>
              <a:t>ᎾᏛᏁᎲ- Verbs</a:t>
            </a:r>
            <a:endParaRPr b="1" sz="3900">
              <a:solidFill>
                <a:schemeClr val="accent6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300">
                <a:solidFill>
                  <a:schemeClr val="accent6"/>
                </a:solidFill>
                <a:latin typeface="Roboto"/>
                <a:ea typeface="Roboto"/>
                <a:cs typeface="Roboto"/>
                <a:sym typeface="Roboto"/>
              </a:rPr>
              <a:t>Set A , </a:t>
            </a:r>
            <a:endParaRPr b="1" sz="2300">
              <a:solidFill>
                <a:schemeClr val="accent6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graphicFrame>
        <p:nvGraphicFramePr>
          <p:cNvPr id="233" name="Google Shape;233;p35"/>
          <p:cNvGraphicFramePr/>
          <p:nvPr/>
        </p:nvGraphicFramePr>
        <p:xfrm>
          <a:off x="952500" y="200025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{9EB7A956-237C-476B-B010-B0D4DA11C323}</a:tableStyleId>
              </a:tblPr>
              <a:tblGrid>
                <a:gridCol w="3619500"/>
                <a:gridCol w="3619500"/>
              </a:tblGrid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500">
                          <a:solidFill>
                            <a:schemeClr val="accent6"/>
                          </a:solidFill>
                        </a:rPr>
                        <a:t>Ꮵ</a:t>
                      </a:r>
                      <a:endParaRPr sz="2500">
                        <a:solidFill>
                          <a:schemeClr val="accent6"/>
                        </a:solidFill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>
                          <a:solidFill>
                            <a:schemeClr val="accent6"/>
                          </a:solidFill>
                        </a:rPr>
                        <a:t>I- it</a:t>
                      </a:r>
                      <a:endParaRPr sz="1800">
                        <a:solidFill>
                          <a:schemeClr val="accent6"/>
                        </a:solidFill>
                      </a:endParaRPr>
                    </a:p>
                  </a:txBody>
                  <a:tcPr marT="91425" marB="91425" marR="91425" marL="91425"/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500">
                          <a:solidFill>
                            <a:schemeClr val="accent6"/>
                          </a:solidFill>
                        </a:rPr>
                        <a:t>Ꭿ</a:t>
                      </a:r>
                      <a:endParaRPr sz="2500">
                        <a:solidFill>
                          <a:schemeClr val="accent6"/>
                        </a:solidFill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>
                          <a:solidFill>
                            <a:schemeClr val="accent6"/>
                          </a:solidFill>
                        </a:rPr>
                        <a:t>You- it</a:t>
                      </a:r>
                      <a:endParaRPr sz="1800">
                        <a:solidFill>
                          <a:schemeClr val="accent6"/>
                        </a:solidFill>
                      </a:endParaRPr>
                    </a:p>
                  </a:txBody>
                  <a:tcPr marT="91425" marB="91425" marR="91425" marL="91425"/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500">
                          <a:solidFill>
                            <a:schemeClr val="accent6"/>
                          </a:solidFill>
                        </a:rPr>
                        <a:t>Ꭶ, Ꭰ</a:t>
                      </a:r>
                      <a:endParaRPr sz="2500">
                        <a:solidFill>
                          <a:schemeClr val="accent6"/>
                        </a:solidFill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>
                          <a:solidFill>
                            <a:schemeClr val="accent6"/>
                          </a:solidFill>
                        </a:rPr>
                        <a:t>he/she- it</a:t>
                      </a:r>
                      <a:endParaRPr sz="1800">
                        <a:solidFill>
                          <a:schemeClr val="accent6"/>
                        </a:solidFill>
                      </a:endParaRPr>
                    </a:p>
                  </a:txBody>
                  <a:tcPr marT="91425" marB="91425" marR="91425" marL="91425"/>
                </a:tc>
              </a:tr>
            </a:tbl>
          </a:graphicData>
        </a:graphic>
      </p:graphicFrame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7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Google Shape;238;p36"/>
          <p:cNvSpPr txBox="1"/>
          <p:nvPr>
            <p:ph type="title"/>
          </p:nvPr>
        </p:nvSpPr>
        <p:spPr>
          <a:xfrm>
            <a:off x="324875" y="46425"/>
            <a:ext cx="8368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ᏣᏁᎵᏁ</a:t>
            </a:r>
            <a:r>
              <a:rPr lang="en"/>
              <a:t> ᏣᎳᎩ ᎠᏕᎶᏆᏍᏗ</a:t>
            </a:r>
            <a:endParaRPr/>
          </a:p>
        </p:txBody>
      </p:sp>
      <p:graphicFrame>
        <p:nvGraphicFramePr>
          <p:cNvPr id="239" name="Google Shape;239;p36"/>
          <p:cNvGraphicFramePr/>
          <p:nvPr/>
        </p:nvGraphicFramePr>
        <p:xfrm>
          <a:off x="952500" y="200025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{9EB7A956-237C-476B-B010-B0D4DA11C323}</a:tableStyleId>
              </a:tblPr>
              <a:tblGrid>
                <a:gridCol w="3619500"/>
                <a:gridCol w="3619500"/>
              </a:tblGrid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500">
                          <a:solidFill>
                            <a:schemeClr val="accent6"/>
                          </a:solidFill>
                        </a:rPr>
                        <a:t>ᎢᏂ</a:t>
                      </a:r>
                      <a:endParaRPr sz="2500">
                        <a:solidFill>
                          <a:schemeClr val="accent6"/>
                        </a:solidFill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>
                          <a:solidFill>
                            <a:schemeClr val="accent6"/>
                          </a:solidFill>
                        </a:rPr>
                        <a:t>We two</a:t>
                      </a:r>
                      <a:endParaRPr sz="1800">
                        <a:solidFill>
                          <a:schemeClr val="accent6"/>
                        </a:solidFill>
                      </a:endParaRPr>
                    </a:p>
                  </a:txBody>
                  <a:tcPr marT="91425" marB="91425" marR="91425" marL="91425"/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500">
                          <a:solidFill>
                            <a:schemeClr val="accent6"/>
                          </a:solidFill>
                        </a:rPr>
                        <a:t>ᎣᏍᏗ</a:t>
                      </a:r>
                      <a:endParaRPr sz="2500">
                        <a:solidFill>
                          <a:schemeClr val="accent6"/>
                        </a:solidFill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>
                          <a:solidFill>
                            <a:schemeClr val="accent6"/>
                          </a:solidFill>
                        </a:rPr>
                        <a:t>We 2 but not you</a:t>
                      </a:r>
                      <a:endParaRPr sz="1800">
                        <a:solidFill>
                          <a:schemeClr val="accent6"/>
                        </a:solidFill>
                      </a:endParaRPr>
                    </a:p>
                  </a:txBody>
                  <a:tcPr marT="91425" marB="91425" marR="91425" marL="91425"/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500">
                        <a:solidFill>
                          <a:schemeClr val="accent6"/>
                        </a:solidFill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>
                        <a:solidFill>
                          <a:schemeClr val="accent6"/>
                        </a:solidFill>
                      </a:endParaRPr>
                    </a:p>
                  </a:txBody>
                  <a:tcPr marT="91425" marB="91425" marR="91425" marL="91425"/>
                </a:tc>
              </a:tr>
            </a:tbl>
          </a:graphicData>
        </a:graphic>
      </p:graphicFrame>
      <p:sp>
        <p:nvSpPr>
          <p:cNvPr id="240" name="Google Shape;240;p36"/>
          <p:cNvSpPr txBox="1"/>
          <p:nvPr/>
        </p:nvSpPr>
        <p:spPr>
          <a:xfrm>
            <a:off x="1591150" y="675325"/>
            <a:ext cx="5902200" cy="1139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900">
                <a:solidFill>
                  <a:schemeClr val="accent6"/>
                </a:solidFill>
                <a:latin typeface="Roboto"/>
                <a:ea typeface="Roboto"/>
                <a:cs typeface="Roboto"/>
                <a:sym typeface="Roboto"/>
              </a:rPr>
              <a:t>ᎾᏛᏁᎲ- Verbs</a:t>
            </a:r>
            <a:endParaRPr b="1" sz="3900">
              <a:solidFill>
                <a:schemeClr val="accent6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300">
                <a:solidFill>
                  <a:schemeClr val="accent6"/>
                </a:solidFill>
                <a:latin typeface="Roboto"/>
                <a:ea typeface="Roboto"/>
                <a:cs typeface="Roboto"/>
                <a:sym typeface="Roboto"/>
              </a:rPr>
              <a:t>Set A</a:t>
            </a:r>
            <a:endParaRPr b="1" sz="2300">
              <a:solidFill>
                <a:schemeClr val="accent6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4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Google Shape;245;p37"/>
          <p:cNvSpPr txBox="1"/>
          <p:nvPr>
            <p:ph type="title"/>
          </p:nvPr>
        </p:nvSpPr>
        <p:spPr>
          <a:xfrm>
            <a:off x="324875" y="46425"/>
            <a:ext cx="8368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ᏣᏁᎵᏁ</a:t>
            </a:r>
            <a:r>
              <a:rPr lang="en"/>
              <a:t> ᏣᎳᎩ ᎠᏕᎶᏆᏍᏗ</a:t>
            </a:r>
            <a:endParaRPr/>
          </a:p>
        </p:txBody>
      </p:sp>
      <p:graphicFrame>
        <p:nvGraphicFramePr>
          <p:cNvPr id="246" name="Google Shape;246;p37"/>
          <p:cNvGraphicFramePr/>
          <p:nvPr/>
        </p:nvGraphicFramePr>
        <p:xfrm>
          <a:off x="952500" y="200025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{9EB7A956-237C-476B-B010-B0D4DA11C323}</a:tableStyleId>
              </a:tblPr>
              <a:tblGrid>
                <a:gridCol w="3619500"/>
                <a:gridCol w="3619500"/>
              </a:tblGrid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500">
                          <a:solidFill>
                            <a:schemeClr val="accent6"/>
                          </a:solidFill>
                        </a:rPr>
                        <a:t>ᎢᏗ</a:t>
                      </a:r>
                      <a:endParaRPr sz="2500">
                        <a:solidFill>
                          <a:schemeClr val="accent6"/>
                        </a:solidFill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>
                          <a:solidFill>
                            <a:schemeClr val="accent6"/>
                          </a:solidFill>
                        </a:rPr>
                        <a:t>All of us (including you)</a:t>
                      </a:r>
                      <a:endParaRPr sz="1800">
                        <a:solidFill>
                          <a:schemeClr val="accent6"/>
                        </a:solidFill>
                      </a:endParaRPr>
                    </a:p>
                  </a:txBody>
                  <a:tcPr marT="91425" marB="91425" marR="91425" marL="91425"/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500">
                          <a:solidFill>
                            <a:schemeClr val="accent6"/>
                          </a:solidFill>
                        </a:rPr>
                        <a:t>ᎣᏥ</a:t>
                      </a:r>
                      <a:endParaRPr sz="2500">
                        <a:solidFill>
                          <a:schemeClr val="accent6"/>
                        </a:solidFill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>
                          <a:solidFill>
                            <a:schemeClr val="accent6"/>
                          </a:solidFill>
                        </a:rPr>
                        <a:t>All of us (but not you)</a:t>
                      </a:r>
                      <a:endParaRPr sz="1800">
                        <a:solidFill>
                          <a:schemeClr val="accent6"/>
                        </a:solidFill>
                      </a:endParaRPr>
                    </a:p>
                  </a:txBody>
                  <a:tcPr marT="91425" marB="91425" marR="91425" marL="91425"/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500">
                        <a:solidFill>
                          <a:schemeClr val="accent6"/>
                        </a:solidFill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>
                        <a:solidFill>
                          <a:schemeClr val="accent6"/>
                        </a:solidFill>
                      </a:endParaRPr>
                    </a:p>
                  </a:txBody>
                  <a:tcPr marT="91425" marB="91425" marR="91425" marL="91425"/>
                </a:tc>
              </a:tr>
            </a:tbl>
          </a:graphicData>
        </a:graphic>
      </p:graphicFrame>
      <p:sp>
        <p:nvSpPr>
          <p:cNvPr id="247" name="Google Shape;247;p37"/>
          <p:cNvSpPr txBox="1"/>
          <p:nvPr/>
        </p:nvSpPr>
        <p:spPr>
          <a:xfrm>
            <a:off x="1591150" y="675325"/>
            <a:ext cx="5902200" cy="1139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900">
                <a:solidFill>
                  <a:schemeClr val="accent6"/>
                </a:solidFill>
                <a:latin typeface="Roboto"/>
                <a:ea typeface="Roboto"/>
                <a:cs typeface="Roboto"/>
                <a:sym typeface="Roboto"/>
              </a:rPr>
              <a:t>ᎾᏛᏁᎲ- Verbs</a:t>
            </a:r>
            <a:endParaRPr b="1" sz="3900">
              <a:solidFill>
                <a:schemeClr val="accent6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300">
                <a:solidFill>
                  <a:schemeClr val="accent6"/>
                </a:solidFill>
                <a:latin typeface="Roboto"/>
                <a:ea typeface="Roboto"/>
                <a:cs typeface="Roboto"/>
                <a:sym typeface="Roboto"/>
              </a:rPr>
              <a:t>Set A</a:t>
            </a:r>
            <a:endParaRPr b="1" sz="2300">
              <a:solidFill>
                <a:schemeClr val="accent6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Google Shape;252;p38"/>
          <p:cNvSpPr txBox="1"/>
          <p:nvPr>
            <p:ph type="title"/>
          </p:nvPr>
        </p:nvSpPr>
        <p:spPr>
          <a:xfrm>
            <a:off x="324875" y="46425"/>
            <a:ext cx="8368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ᏣᏁᎵᏁ</a:t>
            </a:r>
            <a:r>
              <a:rPr lang="en"/>
              <a:t> ᏣᎳᎩ ᎠᏕᎶᏆᏍᏗ</a:t>
            </a:r>
            <a:endParaRPr/>
          </a:p>
        </p:txBody>
      </p:sp>
      <p:graphicFrame>
        <p:nvGraphicFramePr>
          <p:cNvPr id="253" name="Google Shape;253;p38"/>
          <p:cNvGraphicFramePr/>
          <p:nvPr/>
        </p:nvGraphicFramePr>
        <p:xfrm>
          <a:off x="952500" y="200025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{9EB7A956-237C-476B-B010-B0D4DA11C323}</a:tableStyleId>
              </a:tblPr>
              <a:tblGrid>
                <a:gridCol w="3619500"/>
                <a:gridCol w="3619500"/>
              </a:tblGrid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500">
                          <a:solidFill>
                            <a:schemeClr val="accent6"/>
                          </a:solidFill>
                        </a:rPr>
                        <a:t>ᏍᏗ</a:t>
                      </a:r>
                      <a:endParaRPr sz="2500">
                        <a:solidFill>
                          <a:schemeClr val="accent6"/>
                        </a:solidFill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>
                          <a:solidFill>
                            <a:schemeClr val="accent6"/>
                          </a:solidFill>
                        </a:rPr>
                        <a:t>you two</a:t>
                      </a:r>
                      <a:endParaRPr sz="1800">
                        <a:solidFill>
                          <a:schemeClr val="accent6"/>
                        </a:solidFill>
                      </a:endParaRPr>
                    </a:p>
                  </a:txBody>
                  <a:tcPr marT="91425" marB="91425" marR="91425" marL="91425"/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500">
                          <a:solidFill>
                            <a:schemeClr val="accent6"/>
                          </a:solidFill>
                        </a:rPr>
                        <a:t>ᎢᏥ</a:t>
                      </a:r>
                      <a:endParaRPr sz="2500">
                        <a:solidFill>
                          <a:schemeClr val="accent6"/>
                        </a:solidFill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>
                          <a:solidFill>
                            <a:schemeClr val="accent6"/>
                          </a:solidFill>
                        </a:rPr>
                        <a:t>All of you</a:t>
                      </a:r>
                      <a:endParaRPr sz="1800">
                        <a:solidFill>
                          <a:schemeClr val="accent6"/>
                        </a:solidFill>
                      </a:endParaRPr>
                    </a:p>
                  </a:txBody>
                  <a:tcPr marT="91425" marB="91425" marR="91425" marL="91425"/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500">
                        <a:solidFill>
                          <a:schemeClr val="accent6"/>
                        </a:solidFill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>
                        <a:solidFill>
                          <a:schemeClr val="accent6"/>
                        </a:solidFill>
                      </a:endParaRPr>
                    </a:p>
                  </a:txBody>
                  <a:tcPr marT="91425" marB="91425" marR="91425" marL="91425"/>
                </a:tc>
              </a:tr>
            </a:tbl>
          </a:graphicData>
        </a:graphic>
      </p:graphicFrame>
      <p:sp>
        <p:nvSpPr>
          <p:cNvPr id="254" name="Google Shape;254;p38"/>
          <p:cNvSpPr txBox="1"/>
          <p:nvPr/>
        </p:nvSpPr>
        <p:spPr>
          <a:xfrm>
            <a:off x="1591150" y="675325"/>
            <a:ext cx="5902200" cy="1139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900">
                <a:solidFill>
                  <a:schemeClr val="accent6"/>
                </a:solidFill>
                <a:latin typeface="Roboto"/>
                <a:ea typeface="Roboto"/>
                <a:cs typeface="Roboto"/>
                <a:sym typeface="Roboto"/>
              </a:rPr>
              <a:t>ᎾᏛᏁᎲ- Verbs</a:t>
            </a:r>
            <a:endParaRPr b="1" sz="3900">
              <a:solidFill>
                <a:schemeClr val="accent6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300">
                <a:solidFill>
                  <a:schemeClr val="accent6"/>
                </a:solidFill>
                <a:latin typeface="Roboto"/>
                <a:ea typeface="Roboto"/>
                <a:cs typeface="Roboto"/>
                <a:sym typeface="Roboto"/>
              </a:rPr>
              <a:t>Set A</a:t>
            </a:r>
            <a:endParaRPr b="1" sz="2300">
              <a:solidFill>
                <a:schemeClr val="accent6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8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Google Shape;259;p39"/>
          <p:cNvSpPr txBox="1"/>
          <p:nvPr>
            <p:ph type="title"/>
          </p:nvPr>
        </p:nvSpPr>
        <p:spPr>
          <a:xfrm>
            <a:off x="324875" y="46425"/>
            <a:ext cx="8368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ᏣᏁᎵᏁ</a:t>
            </a:r>
            <a:r>
              <a:rPr lang="en"/>
              <a:t> ᏣᎳᎩ ᎠᏕᎶᏆᏍᏗ</a:t>
            </a:r>
            <a:endParaRPr/>
          </a:p>
        </p:txBody>
      </p:sp>
      <p:graphicFrame>
        <p:nvGraphicFramePr>
          <p:cNvPr id="260" name="Google Shape;260;p39"/>
          <p:cNvGraphicFramePr/>
          <p:nvPr/>
        </p:nvGraphicFramePr>
        <p:xfrm>
          <a:off x="952500" y="200025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{9EB7A956-237C-476B-B010-B0D4DA11C323}</a:tableStyleId>
              </a:tblPr>
              <a:tblGrid>
                <a:gridCol w="3619500"/>
                <a:gridCol w="3619500"/>
              </a:tblGrid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500">
                          <a:solidFill>
                            <a:schemeClr val="accent6"/>
                          </a:solidFill>
                        </a:rPr>
                        <a:t>ᎠᏂ</a:t>
                      </a:r>
                      <a:endParaRPr sz="2500">
                        <a:solidFill>
                          <a:schemeClr val="accent6"/>
                        </a:solidFill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>
                          <a:solidFill>
                            <a:schemeClr val="accent6"/>
                          </a:solidFill>
                        </a:rPr>
                        <a:t>they</a:t>
                      </a:r>
                      <a:endParaRPr sz="1800">
                        <a:solidFill>
                          <a:schemeClr val="accent6"/>
                        </a:solidFill>
                      </a:endParaRPr>
                    </a:p>
                  </a:txBody>
                  <a:tcPr marT="91425" marB="91425" marR="91425" marL="91425"/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500">
                        <a:solidFill>
                          <a:schemeClr val="accent6"/>
                        </a:solidFill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>
                        <a:solidFill>
                          <a:schemeClr val="accent6"/>
                        </a:solidFill>
                      </a:endParaRPr>
                    </a:p>
                  </a:txBody>
                  <a:tcPr marT="91425" marB="91425" marR="91425" marL="91425"/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500">
                        <a:solidFill>
                          <a:schemeClr val="accent6"/>
                        </a:solidFill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>
                        <a:solidFill>
                          <a:schemeClr val="accent6"/>
                        </a:solidFill>
                      </a:endParaRPr>
                    </a:p>
                  </a:txBody>
                  <a:tcPr marT="91425" marB="91425" marR="91425" marL="91425"/>
                </a:tc>
              </a:tr>
            </a:tbl>
          </a:graphicData>
        </a:graphic>
      </p:graphicFrame>
      <p:sp>
        <p:nvSpPr>
          <p:cNvPr id="261" name="Google Shape;261;p39"/>
          <p:cNvSpPr txBox="1"/>
          <p:nvPr/>
        </p:nvSpPr>
        <p:spPr>
          <a:xfrm>
            <a:off x="1591150" y="675325"/>
            <a:ext cx="5902200" cy="1139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900">
                <a:solidFill>
                  <a:schemeClr val="accent6"/>
                </a:solidFill>
                <a:latin typeface="Roboto"/>
                <a:ea typeface="Roboto"/>
                <a:cs typeface="Roboto"/>
                <a:sym typeface="Roboto"/>
              </a:rPr>
              <a:t>ᎾᏛᏁᎲ- Verbs</a:t>
            </a:r>
            <a:endParaRPr b="1" sz="3900">
              <a:solidFill>
                <a:schemeClr val="accent6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300">
                <a:solidFill>
                  <a:schemeClr val="accent6"/>
                </a:solidFill>
                <a:latin typeface="Roboto"/>
                <a:ea typeface="Roboto"/>
                <a:cs typeface="Roboto"/>
                <a:sym typeface="Roboto"/>
              </a:rPr>
              <a:t>Set A</a:t>
            </a:r>
            <a:endParaRPr b="1" sz="2300">
              <a:solidFill>
                <a:schemeClr val="accent6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5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Google Shape;266;p40"/>
          <p:cNvSpPr txBox="1"/>
          <p:nvPr>
            <p:ph type="title"/>
          </p:nvPr>
        </p:nvSpPr>
        <p:spPr>
          <a:xfrm>
            <a:off x="324875" y="46425"/>
            <a:ext cx="8368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ᏣᏁᎵᏁ</a:t>
            </a:r>
            <a:r>
              <a:rPr lang="en"/>
              <a:t> ᏣᎳᎩ ᎠᏕᎶᏆᏍᏗ</a:t>
            </a:r>
            <a:endParaRPr/>
          </a:p>
        </p:txBody>
      </p:sp>
      <p:sp>
        <p:nvSpPr>
          <p:cNvPr id="267" name="Google Shape;267;p40"/>
          <p:cNvSpPr txBox="1"/>
          <p:nvPr>
            <p:ph idx="1" type="body"/>
          </p:nvPr>
        </p:nvSpPr>
        <p:spPr>
          <a:xfrm>
            <a:off x="268275" y="621500"/>
            <a:ext cx="3145200" cy="4716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speaking-ᏬᏂ</a:t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ᏥᏬᏂ</a:t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ᎯᏬᏂ</a:t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ᎦᏬᏂ</a:t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8" name="Google Shape;268;p40"/>
          <p:cNvSpPr txBox="1"/>
          <p:nvPr/>
        </p:nvSpPr>
        <p:spPr>
          <a:xfrm>
            <a:off x="4572000" y="101750"/>
            <a:ext cx="4357200" cy="785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900">
                <a:solidFill>
                  <a:schemeClr val="accent6"/>
                </a:solidFill>
                <a:latin typeface="Roboto"/>
                <a:ea typeface="Roboto"/>
                <a:cs typeface="Roboto"/>
                <a:sym typeface="Roboto"/>
              </a:rPr>
              <a:t>ᎾᏛᏁᎲ- Verbs</a:t>
            </a:r>
            <a:endParaRPr b="1" sz="3900">
              <a:solidFill>
                <a:schemeClr val="accent6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69" name="Google Shape;269;p40"/>
          <p:cNvSpPr txBox="1"/>
          <p:nvPr>
            <p:ph idx="1" type="body"/>
          </p:nvPr>
        </p:nvSpPr>
        <p:spPr>
          <a:xfrm>
            <a:off x="2280100" y="787525"/>
            <a:ext cx="1729800" cy="3912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ᎢᏂᏬᏂ</a:t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ᎣᏍᏗᏬᏂ</a:t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0" name="Google Shape;270;p40"/>
          <p:cNvSpPr txBox="1"/>
          <p:nvPr>
            <p:ph idx="1" type="body"/>
          </p:nvPr>
        </p:nvSpPr>
        <p:spPr>
          <a:xfrm>
            <a:off x="3759875" y="787525"/>
            <a:ext cx="1729800" cy="4013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ᎢᏗᏬᏂ</a:t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ᎣᏥᏬᏂ</a:t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1" name="Google Shape;271;p40"/>
          <p:cNvSpPr txBox="1"/>
          <p:nvPr>
            <p:ph idx="1" type="body"/>
          </p:nvPr>
        </p:nvSpPr>
        <p:spPr>
          <a:xfrm>
            <a:off x="5045625" y="787525"/>
            <a:ext cx="1729800" cy="4013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ᏍᏗᏬᏂ</a:t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ᎢᏥᏬᏂ</a:t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2" name="Google Shape;272;p40"/>
          <p:cNvSpPr txBox="1"/>
          <p:nvPr>
            <p:ph idx="1" type="body"/>
          </p:nvPr>
        </p:nvSpPr>
        <p:spPr>
          <a:xfrm>
            <a:off x="6335875" y="787525"/>
            <a:ext cx="1729800" cy="4013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ᎠᏂᏬᏂ</a:t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15"/>
          <p:cNvSpPr txBox="1"/>
          <p:nvPr>
            <p:ph type="title"/>
          </p:nvPr>
        </p:nvSpPr>
        <p:spPr>
          <a:xfrm>
            <a:off x="324875" y="46425"/>
            <a:ext cx="8368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ᏣᏁᎵᏁ</a:t>
            </a:r>
            <a:r>
              <a:rPr lang="en"/>
              <a:t> ᏣᎳᎩ ᎠᏕᎶᏆᏍᏗ</a:t>
            </a:r>
            <a:endParaRPr/>
          </a:p>
        </p:txBody>
      </p:sp>
      <p:sp>
        <p:nvSpPr>
          <p:cNvPr id="71" name="Google Shape;71;p15"/>
          <p:cNvSpPr txBox="1"/>
          <p:nvPr>
            <p:ph idx="1" type="body"/>
          </p:nvPr>
        </p:nvSpPr>
        <p:spPr>
          <a:xfrm>
            <a:off x="424500" y="732525"/>
            <a:ext cx="4691400" cy="2930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ᏓᎦᏏ ______. ᎧᏅᏑᎸ ᎢᏗᏅᎦᎳ.</a:t>
            </a:r>
            <a:endParaRPr sz="30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ᏓᎦᏏ ____. Ꮩ ᎤᏍᏗ ____? X3</a:t>
            </a:r>
            <a:endParaRPr sz="30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ᎧᏅᏑᎸ ᎢᏗᏅᎦᎳᎢ. </a:t>
            </a:r>
            <a:endParaRPr sz="30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72" name="Google Shape;72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175775" y="838650"/>
            <a:ext cx="3723300" cy="2482976"/>
          </a:xfrm>
          <a:prstGeom prst="rect">
            <a:avLst/>
          </a:prstGeom>
          <a:noFill/>
          <a:ln>
            <a:noFill/>
          </a:ln>
        </p:spPr>
      </p:pic>
      <p:sp>
        <p:nvSpPr>
          <p:cNvPr id="73" name="Google Shape;73;p15"/>
          <p:cNvSpPr txBox="1"/>
          <p:nvPr>
            <p:ph idx="1" type="body"/>
          </p:nvPr>
        </p:nvSpPr>
        <p:spPr>
          <a:xfrm>
            <a:off x="424500" y="3715675"/>
            <a:ext cx="4691400" cy="854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ᎠᎩᎧ, ᏣᎧ</a:t>
            </a:r>
            <a:endParaRPr sz="30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16"/>
          <p:cNvSpPr txBox="1"/>
          <p:nvPr>
            <p:ph type="title"/>
          </p:nvPr>
        </p:nvSpPr>
        <p:spPr>
          <a:xfrm>
            <a:off x="324875" y="46425"/>
            <a:ext cx="8368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ᏣᏁᎵᏁ</a:t>
            </a:r>
            <a:r>
              <a:rPr lang="en"/>
              <a:t> ᏣᎳᎩ ᎠᏕᎶᏆᏍᏗ</a:t>
            </a:r>
            <a:endParaRPr/>
          </a:p>
        </p:txBody>
      </p:sp>
      <p:sp>
        <p:nvSpPr>
          <p:cNvPr id="79" name="Google Shape;79;p16"/>
          <p:cNvSpPr txBox="1"/>
          <p:nvPr>
            <p:ph idx="1" type="body"/>
          </p:nvPr>
        </p:nvSpPr>
        <p:spPr>
          <a:xfrm>
            <a:off x="424500" y="732525"/>
            <a:ext cx="4691400" cy="2819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ᎯᎠ ᎤᏅᏗ.</a:t>
            </a:r>
            <a:r>
              <a:rPr lang="en" sz="30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 ᎧᏅᏑᎸ ᎢᏗᏅᎦᎳ.</a:t>
            </a:r>
            <a:endParaRPr sz="30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ᎤᏅᏗ ___, Ꮩ ᎤᏍᏗ  ___? X3</a:t>
            </a:r>
            <a:endParaRPr sz="30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 ᎧᏅᏑᎸ ᎢᏗᏅᎦᎳᎢ. </a:t>
            </a:r>
            <a:endParaRPr sz="30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0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80" name="Google Shape;80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009275" y="389163"/>
            <a:ext cx="2736781" cy="4106173"/>
          </a:xfrm>
          <a:prstGeom prst="rect">
            <a:avLst/>
          </a:prstGeom>
          <a:noFill/>
          <a:ln>
            <a:noFill/>
          </a:ln>
        </p:spPr>
      </p:pic>
      <p:sp>
        <p:nvSpPr>
          <p:cNvPr id="81" name="Google Shape;81;p16"/>
          <p:cNvSpPr txBox="1"/>
          <p:nvPr>
            <p:ph idx="1" type="body"/>
          </p:nvPr>
        </p:nvSpPr>
        <p:spPr>
          <a:xfrm>
            <a:off x="424500" y="3715675"/>
            <a:ext cx="4691400" cy="854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ᎠᎩᏁ, ᏣᏁ</a:t>
            </a:r>
            <a:endParaRPr sz="30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17"/>
          <p:cNvSpPr txBox="1"/>
          <p:nvPr>
            <p:ph type="title"/>
          </p:nvPr>
        </p:nvSpPr>
        <p:spPr>
          <a:xfrm>
            <a:off x="324875" y="46425"/>
            <a:ext cx="8368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ᏣᏁᎵᏁ</a:t>
            </a:r>
            <a:r>
              <a:rPr lang="en"/>
              <a:t> ᏣᎳᎩ ᎠᏕᎶᏆᏍᏗ</a:t>
            </a:r>
            <a:endParaRPr/>
          </a:p>
        </p:txBody>
      </p:sp>
      <p:sp>
        <p:nvSpPr>
          <p:cNvPr id="87" name="Google Shape;87;p17"/>
          <p:cNvSpPr txBox="1"/>
          <p:nvPr>
            <p:ph idx="1" type="body"/>
          </p:nvPr>
        </p:nvSpPr>
        <p:spPr>
          <a:xfrm>
            <a:off x="424500" y="732525"/>
            <a:ext cx="4691400" cy="3282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ᏣᎾᏘᏍ ᏳᏍᏗ ᎨᏒ ᎯᎠ?</a:t>
            </a:r>
            <a:r>
              <a:rPr lang="en" sz="30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 ᎯᎠ ᎪᏍᏛᏂᏍᏗ. ᎧᏅᏑᎸ ᎢᏗᏅᎦᎳ.</a:t>
            </a:r>
            <a:endParaRPr sz="30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ᎪᏍᏛᏂᏍᏗ</a:t>
            </a:r>
            <a:r>
              <a:rPr lang="en" sz="30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 ___, Ꮩ ᎤᏍᏗ  ___? X3</a:t>
            </a:r>
            <a:endParaRPr sz="30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 ᎧᏅᏑᎸ ᎢᏗᏅᎦᎳᎢ.</a:t>
            </a:r>
            <a:endParaRPr sz="30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0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88" name="Google Shape;88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074025" y="1153200"/>
            <a:ext cx="3723300" cy="2481594"/>
          </a:xfrm>
          <a:prstGeom prst="rect">
            <a:avLst/>
          </a:prstGeom>
          <a:noFill/>
          <a:ln>
            <a:noFill/>
          </a:ln>
        </p:spPr>
      </p:pic>
      <p:sp>
        <p:nvSpPr>
          <p:cNvPr id="89" name="Google Shape;89;p17"/>
          <p:cNvSpPr txBox="1"/>
          <p:nvPr>
            <p:ph idx="1" type="body"/>
          </p:nvPr>
        </p:nvSpPr>
        <p:spPr>
          <a:xfrm>
            <a:off x="382625" y="4067225"/>
            <a:ext cx="4691400" cy="854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ᎠᏋᏯ, ᏨᏯ</a:t>
            </a:r>
            <a:endParaRPr sz="30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18"/>
          <p:cNvSpPr txBox="1"/>
          <p:nvPr>
            <p:ph type="title"/>
          </p:nvPr>
        </p:nvSpPr>
        <p:spPr>
          <a:xfrm>
            <a:off x="324875" y="46425"/>
            <a:ext cx="8368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ᏣᏁᎵᏁ</a:t>
            </a:r>
            <a:r>
              <a:rPr lang="en"/>
              <a:t> ᏣᎳᎩ ᎠᏕᎶᏆᏍᏗ</a:t>
            </a:r>
            <a:endParaRPr/>
          </a:p>
        </p:txBody>
      </p:sp>
      <p:sp>
        <p:nvSpPr>
          <p:cNvPr id="95" name="Google Shape;95;p18"/>
          <p:cNvSpPr txBox="1"/>
          <p:nvPr>
            <p:ph idx="1" type="body"/>
          </p:nvPr>
        </p:nvSpPr>
        <p:spPr>
          <a:xfrm>
            <a:off x="424500" y="732525"/>
            <a:ext cx="4691400" cy="3097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9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Ꮒ! ᏍᏕᏱᏓ ____. ᎧᏅᏑᎸ ᎢᏗᏅᎦᎳ.</a:t>
            </a:r>
            <a:endParaRPr sz="29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9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ᏍᏕᏱᏓ ___, Ꮩ ᎤᏍᏗ  __? X3</a:t>
            </a:r>
            <a:endParaRPr sz="29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9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" sz="29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ᎧᏅᏑᎸ ᎢᏗᏅᎦᎳᎢ.</a:t>
            </a: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96" name="Google Shape;96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064775" y="1162450"/>
            <a:ext cx="3723300" cy="2481594"/>
          </a:xfrm>
          <a:prstGeom prst="rect">
            <a:avLst/>
          </a:prstGeom>
          <a:noFill/>
          <a:ln>
            <a:noFill/>
          </a:ln>
        </p:spPr>
      </p:pic>
      <p:sp>
        <p:nvSpPr>
          <p:cNvPr id="97" name="Google Shape;97;p18"/>
          <p:cNvSpPr txBox="1"/>
          <p:nvPr>
            <p:ph idx="1" type="body"/>
          </p:nvPr>
        </p:nvSpPr>
        <p:spPr>
          <a:xfrm>
            <a:off x="424500" y="3715675"/>
            <a:ext cx="4691400" cy="854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ᎠᎩᎾ</a:t>
            </a:r>
            <a:r>
              <a:rPr lang="en" sz="30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, ᏣᎾ</a:t>
            </a:r>
            <a:endParaRPr sz="30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19"/>
          <p:cNvSpPr txBox="1"/>
          <p:nvPr>
            <p:ph type="title"/>
          </p:nvPr>
        </p:nvSpPr>
        <p:spPr>
          <a:xfrm>
            <a:off x="324875" y="46425"/>
            <a:ext cx="8368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ᏣᏁᎵᏁ</a:t>
            </a:r>
            <a:r>
              <a:rPr lang="en"/>
              <a:t> ᏣᎳᎩ ᎠᏕᎶᏆᏍᏗ</a:t>
            </a:r>
            <a:endParaRPr/>
          </a:p>
        </p:txBody>
      </p:sp>
      <p:sp>
        <p:nvSpPr>
          <p:cNvPr id="103" name="Google Shape;103;p19"/>
          <p:cNvSpPr txBox="1"/>
          <p:nvPr>
            <p:ph idx="1" type="body"/>
          </p:nvPr>
        </p:nvSpPr>
        <p:spPr>
          <a:xfrm>
            <a:off x="424500" y="732525"/>
            <a:ext cx="4691400" cy="2653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ᎠᎭᏂ ᏍᏆᏞᏍᏗ</a:t>
            </a:r>
            <a:r>
              <a:rPr lang="en" sz="30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. ᎧᏅᏑᎸ ᎢᏗᏅᎦᎳ.</a:t>
            </a:r>
            <a:endParaRPr sz="30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ᏍᏆᏞᏍᏗ</a:t>
            </a:r>
            <a:r>
              <a:rPr lang="en" sz="30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 ___</a:t>
            </a:r>
            <a:br>
              <a:rPr lang="en" sz="30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" sz="30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, Ꮩ ᎤᏍᏗ  __? X3</a:t>
            </a:r>
            <a:endParaRPr sz="30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 ᎧᏅᏑᎸ ᎢᏗᏅᎦᎳᎢ.</a:t>
            </a:r>
            <a:endParaRPr sz="30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0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04" name="Google Shape;104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572000" y="398424"/>
            <a:ext cx="3029399" cy="3921751"/>
          </a:xfrm>
          <a:prstGeom prst="rect">
            <a:avLst/>
          </a:prstGeom>
          <a:noFill/>
          <a:ln>
            <a:noFill/>
          </a:ln>
        </p:spPr>
      </p:pic>
      <p:sp>
        <p:nvSpPr>
          <p:cNvPr id="105" name="Google Shape;105;p19"/>
          <p:cNvSpPr txBox="1"/>
          <p:nvPr>
            <p:ph idx="1" type="body"/>
          </p:nvPr>
        </p:nvSpPr>
        <p:spPr>
          <a:xfrm>
            <a:off x="424500" y="3715675"/>
            <a:ext cx="4691400" cy="854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ᎠᎩᎭ, ᏣᎭ</a:t>
            </a:r>
            <a:endParaRPr sz="30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20"/>
          <p:cNvSpPr txBox="1"/>
          <p:nvPr>
            <p:ph type="title"/>
          </p:nvPr>
        </p:nvSpPr>
        <p:spPr>
          <a:xfrm>
            <a:off x="324875" y="46425"/>
            <a:ext cx="8368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ᏣᏁᎵᏁ</a:t>
            </a:r>
            <a:r>
              <a:rPr lang="en"/>
              <a:t> ᏣᎳᎩ ᎠᏕᎶᏆᏍᏗ</a:t>
            </a:r>
            <a:endParaRPr/>
          </a:p>
        </p:txBody>
      </p:sp>
      <p:sp>
        <p:nvSpPr>
          <p:cNvPr id="111" name="Google Shape;111;p20"/>
          <p:cNvSpPr txBox="1"/>
          <p:nvPr>
            <p:ph idx="1" type="body"/>
          </p:nvPr>
        </p:nvSpPr>
        <p:spPr>
          <a:xfrm>
            <a:off x="424500" y="732525"/>
            <a:ext cx="6541500" cy="411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419100" lvl="0" marL="457200" rtl="0" algn="l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000"/>
              <a:buFont typeface="Arial"/>
              <a:buAutoNum type="arabicPeriod"/>
            </a:pPr>
            <a:r>
              <a:rPr lang="en" sz="30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ᎩᎶᏍ ᏗᎪᏪᎶᏗ _____?</a:t>
            </a:r>
            <a:endParaRPr sz="30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419100" lvl="0" marL="457200" rtl="0" algn="l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000"/>
              <a:buFont typeface="Arial"/>
              <a:buAutoNum type="arabicPeriod"/>
            </a:pPr>
            <a:r>
              <a:rPr lang="en" sz="30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ᎤᎦᎹ _______(I) ?</a:t>
            </a:r>
            <a:endParaRPr sz="30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419100" lvl="0" marL="457200" rtl="0" algn="l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000"/>
              <a:buFont typeface="Arial"/>
              <a:buAutoNum type="arabicPeriod"/>
            </a:pPr>
            <a:r>
              <a:rPr lang="en" sz="30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ᎢᎦᏓ ᎠᏂᏣᎳᎩ ᏧᏓᏣᎦᎸᏓ ᏗᏌᏃ Ꮪ___.</a:t>
            </a:r>
            <a:endParaRPr sz="30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419100" lvl="0" marL="457200" rtl="0" algn="l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000"/>
              <a:buFont typeface="Arial"/>
              <a:buAutoNum type="arabicPeriod"/>
            </a:pPr>
            <a:r>
              <a:rPr lang="en" sz="30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ᎢᏤ ᎩᏟ ᎠᎩᎾ ___ ᎺᎵ. </a:t>
            </a:r>
            <a:endParaRPr sz="30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419100" lvl="0" marL="457200" rtl="0" algn="l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000"/>
              <a:buFont typeface="Arial"/>
              <a:buAutoNum type="arabicPeriod"/>
            </a:pPr>
            <a:r>
              <a:rPr lang="en" sz="30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ᏖᎵᏙ ᎤᏲᏨ ____(I).</a:t>
            </a:r>
            <a:endParaRPr sz="30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0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2" name="Google Shape;112;p20"/>
          <p:cNvSpPr txBox="1"/>
          <p:nvPr>
            <p:ph idx="1" type="body"/>
          </p:nvPr>
        </p:nvSpPr>
        <p:spPr>
          <a:xfrm>
            <a:off x="7021425" y="820175"/>
            <a:ext cx="2012100" cy="2653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419100" lvl="0" marL="457200" rtl="0" algn="l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000"/>
              <a:buFont typeface="Arial"/>
              <a:buAutoNum type="arabicPeriod"/>
            </a:pPr>
            <a:r>
              <a:rPr lang="en" sz="30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ᎤᏮᏯ</a:t>
            </a:r>
            <a:endParaRPr sz="30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419100" lvl="0" marL="457200" rtl="0" algn="l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000"/>
              <a:buFont typeface="Arial"/>
              <a:buAutoNum type="arabicPeriod"/>
            </a:pPr>
            <a:r>
              <a:rPr lang="en" sz="30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ᎠᎩᏁ</a:t>
            </a:r>
            <a:endParaRPr sz="30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419100" lvl="0" marL="457200" rtl="0" algn="l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000"/>
              <a:buFont typeface="Arial"/>
              <a:buAutoNum type="arabicPeriod"/>
            </a:pPr>
            <a:r>
              <a:rPr lang="en" sz="30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ᎤᏂᎾ</a:t>
            </a:r>
            <a:endParaRPr sz="30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419100" lvl="0" marL="457200" rtl="0" algn="l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000"/>
              <a:buFont typeface="Arial"/>
              <a:buAutoNum type="arabicPeriod"/>
            </a:pPr>
            <a:r>
              <a:rPr lang="en" sz="30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ᎤᏪᎧ</a:t>
            </a:r>
            <a:endParaRPr sz="30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419100" lvl="0" marL="457200" rtl="0" algn="l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000"/>
              <a:buFont typeface="Arial"/>
              <a:buAutoNum type="arabicPeriod"/>
            </a:pPr>
            <a:r>
              <a:rPr lang="en" sz="30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ᎠᎩᎭ</a:t>
            </a:r>
            <a:endParaRPr sz="30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21"/>
          <p:cNvSpPr txBox="1"/>
          <p:nvPr>
            <p:ph type="title"/>
          </p:nvPr>
        </p:nvSpPr>
        <p:spPr>
          <a:xfrm>
            <a:off x="324875" y="46425"/>
            <a:ext cx="8368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ᏣᏁᎵᏁ</a:t>
            </a:r>
            <a:r>
              <a:rPr lang="en"/>
              <a:t> ᏣᎳᎩ ᎠᏕᎶᏆᏍᏗ</a:t>
            </a:r>
            <a:endParaRPr/>
          </a:p>
        </p:txBody>
      </p:sp>
      <p:sp>
        <p:nvSpPr>
          <p:cNvPr id="118" name="Google Shape;118;p21"/>
          <p:cNvSpPr txBox="1"/>
          <p:nvPr/>
        </p:nvSpPr>
        <p:spPr>
          <a:xfrm>
            <a:off x="1591150" y="675325"/>
            <a:ext cx="5902200" cy="1139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900">
                <a:solidFill>
                  <a:schemeClr val="accent6"/>
                </a:solidFill>
                <a:latin typeface="Roboto"/>
                <a:ea typeface="Roboto"/>
                <a:cs typeface="Roboto"/>
                <a:sym typeface="Roboto"/>
              </a:rPr>
              <a:t>ᎾᏛᏁᎲ- Verbs</a:t>
            </a:r>
            <a:endParaRPr b="1" sz="3900">
              <a:solidFill>
                <a:schemeClr val="accent6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300">
                <a:solidFill>
                  <a:schemeClr val="accent6"/>
                </a:solidFill>
                <a:latin typeface="Roboto"/>
                <a:ea typeface="Roboto"/>
                <a:cs typeface="Roboto"/>
                <a:sym typeface="Roboto"/>
              </a:rPr>
              <a:t>Set B </a:t>
            </a:r>
            <a:r>
              <a:rPr b="1" lang="en" sz="2300">
                <a:solidFill>
                  <a:schemeClr val="accent6"/>
                </a:solidFill>
                <a:latin typeface="Roboto"/>
                <a:ea typeface="Roboto"/>
                <a:cs typeface="Roboto"/>
                <a:sym typeface="Roboto"/>
              </a:rPr>
              <a:t>Single subject, single object</a:t>
            </a:r>
            <a:endParaRPr b="1" sz="2300">
              <a:solidFill>
                <a:schemeClr val="accent6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graphicFrame>
        <p:nvGraphicFramePr>
          <p:cNvPr id="119" name="Google Shape;119;p21"/>
          <p:cNvGraphicFramePr/>
          <p:nvPr/>
        </p:nvGraphicFramePr>
        <p:xfrm>
          <a:off x="952500" y="200025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{9EB7A956-237C-476B-B010-B0D4DA11C323}</a:tableStyleId>
              </a:tblPr>
              <a:tblGrid>
                <a:gridCol w="3619500"/>
                <a:gridCol w="3619500"/>
              </a:tblGrid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500">
                          <a:solidFill>
                            <a:schemeClr val="accent6"/>
                          </a:solidFill>
                        </a:rPr>
                        <a:t>ᎠᎩ</a:t>
                      </a:r>
                      <a:endParaRPr sz="2500">
                        <a:solidFill>
                          <a:schemeClr val="accent6"/>
                        </a:solidFill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>
                          <a:solidFill>
                            <a:schemeClr val="accent6"/>
                          </a:solidFill>
                        </a:rPr>
                        <a:t>I- it</a:t>
                      </a:r>
                      <a:endParaRPr sz="1800">
                        <a:solidFill>
                          <a:schemeClr val="accent6"/>
                        </a:solidFill>
                      </a:endParaRPr>
                    </a:p>
                  </a:txBody>
                  <a:tcPr marT="91425" marB="91425" marR="91425" marL="91425"/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500">
                          <a:solidFill>
                            <a:schemeClr val="accent6"/>
                          </a:solidFill>
                        </a:rPr>
                        <a:t>Ꮳ</a:t>
                      </a:r>
                      <a:endParaRPr sz="2500">
                        <a:solidFill>
                          <a:schemeClr val="accent6"/>
                        </a:solidFill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>
                          <a:solidFill>
                            <a:schemeClr val="accent6"/>
                          </a:solidFill>
                        </a:rPr>
                        <a:t>You- it</a:t>
                      </a:r>
                      <a:endParaRPr sz="1800">
                        <a:solidFill>
                          <a:schemeClr val="accent6"/>
                        </a:solidFill>
                      </a:endParaRPr>
                    </a:p>
                  </a:txBody>
                  <a:tcPr marT="91425" marB="91425" marR="91425" marL="91425"/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500">
                          <a:solidFill>
                            <a:schemeClr val="accent6"/>
                          </a:solidFill>
                        </a:rPr>
                        <a:t>Ꭴ</a:t>
                      </a:r>
                      <a:endParaRPr sz="2500">
                        <a:solidFill>
                          <a:schemeClr val="accent6"/>
                        </a:solidFill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>
                          <a:solidFill>
                            <a:schemeClr val="accent6"/>
                          </a:solidFill>
                        </a:rPr>
                        <a:t>he/she- it</a:t>
                      </a:r>
                      <a:endParaRPr sz="1800">
                        <a:solidFill>
                          <a:schemeClr val="accent6"/>
                        </a:solidFill>
                      </a:endParaRPr>
                    </a:p>
                  </a:txBody>
                  <a:tcPr marT="91425" marB="91425" marR="91425" marL="91425"/>
                </a:tc>
              </a:tr>
            </a:tbl>
          </a:graphicData>
        </a:graphic>
      </p:graphicFrame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RSU Theme">
  <a:themeElements>
    <a:clrScheme name="Marina">
      <a:dk1>
        <a:srgbClr val="FFFFFF"/>
      </a:dk1>
      <a:lt1>
        <a:srgbClr val="00517C"/>
      </a:lt1>
      <a:dk2>
        <a:srgbClr val="004065"/>
      </a:dk2>
      <a:lt2>
        <a:srgbClr val="CFD8DC"/>
      </a:lt2>
      <a:accent1>
        <a:srgbClr val="0277BD"/>
      </a:accent1>
      <a:accent2>
        <a:srgbClr val="558B2F"/>
      </a:accent2>
      <a:accent3>
        <a:srgbClr val="009688"/>
      </a:accent3>
      <a:accent4>
        <a:srgbClr val="039BE5"/>
      </a:accent4>
      <a:accent5>
        <a:srgbClr val="8BC34A"/>
      </a:accent5>
      <a:accent6>
        <a:srgbClr val="FFEB38"/>
      </a:accent6>
      <a:hlink>
        <a:srgbClr val="8BC34A"/>
      </a:hlink>
      <a:folHlink>
        <a:srgbClr val="8BC34A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