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56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57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5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6.xml"/>
  <Override ContentType="application/vnd.openxmlformats-officedocument.presentationml.slide+xml" PartName="/ppt/slides/slide53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6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8.xml"/>
  <Override ContentType="application/vnd.openxmlformats-officedocument.presentationml.slide+xml" PartName="/ppt/slides/slide55.xml"/>
  <Override ContentType="application/vnd.openxmlformats-officedocument.presentationml.slide+xml" PartName="/ppt/slides/slide29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7.xml"/>
  <Override ContentType="application/vnd.openxmlformats-officedocument.presentationml.slide+xml" PartName="/ppt/slides/slide5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289" r:id="rId40"/>
    <p:sldId id="290" r:id="rId41"/>
    <p:sldId id="291" r:id="rId42"/>
    <p:sldId id="292" r:id="rId43"/>
    <p:sldId id="293" r:id="rId44"/>
    <p:sldId id="294" r:id="rId45"/>
    <p:sldId id="295" r:id="rId46"/>
    <p:sldId id="296" r:id="rId47"/>
    <p:sldId id="297" r:id="rId48"/>
    <p:sldId id="298" r:id="rId49"/>
    <p:sldId id="299" r:id="rId50"/>
    <p:sldId id="300" r:id="rId51"/>
    <p:sldId id="301" r:id="rId52"/>
    <p:sldId id="302" r:id="rId53"/>
    <p:sldId id="303" r:id="rId54"/>
    <p:sldId id="304" r:id="rId55"/>
    <p:sldId id="305" r:id="rId56"/>
    <p:sldId id="306" r:id="rId57"/>
    <p:sldId id="307" r:id="rId58"/>
    <p:sldId id="308" r:id="rId59"/>
    <p:sldId id="309" r:id="rId60"/>
    <p:sldId id="310" r:id="rId61"/>
    <p:sldId id="311" r:id="rId62"/>
    <p:sldId id="312" r:id="rId63"/>
  </p:sldIdLst>
  <p:sldSz cy="5143500" cx="9144000"/>
  <p:notesSz cx="6858000" cy="9144000"/>
  <p:embeddedFontLst>
    <p:embeddedFont>
      <p:font typeface="Roboto Slab"/>
      <p:regular r:id="rId64"/>
      <p:bold r:id="rId65"/>
    </p:embeddedFont>
    <p:embeddedFont>
      <p:font typeface="Roboto"/>
      <p:regular r:id="rId66"/>
      <p:bold r:id="rId67"/>
      <p:italic r:id="rId68"/>
      <p:boldItalic r:id="rId69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D8400AEC-1FE0-400B-91C6-28418AAE7AE5}">
  <a:tblStyle styleId="{D8400AEC-1FE0-400B-91C6-28418AAE7AE5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4.xml"/><Relationship Id="rId42" Type="http://schemas.openxmlformats.org/officeDocument/2006/relationships/slide" Target="slides/slide36.xml"/><Relationship Id="rId41" Type="http://schemas.openxmlformats.org/officeDocument/2006/relationships/slide" Target="slides/slide35.xml"/><Relationship Id="rId44" Type="http://schemas.openxmlformats.org/officeDocument/2006/relationships/slide" Target="slides/slide38.xml"/><Relationship Id="rId43" Type="http://schemas.openxmlformats.org/officeDocument/2006/relationships/slide" Target="slides/slide37.xml"/><Relationship Id="rId46" Type="http://schemas.openxmlformats.org/officeDocument/2006/relationships/slide" Target="slides/slide40.xml"/><Relationship Id="rId45" Type="http://schemas.openxmlformats.org/officeDocument/2006/relationships/slide" Target="slides/slide39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48" Type="http://schemas.openxmlformats.org/officeDocument/2006/relationships/slide" Target="slides/slide42.xml"/><Relationship Id="rId47" Type="http://schemas.openxmlformats.org/officeDocument/2006/relationships/slide" Target="slides/slide41.xml"/><Relationship Id="rId49" Type="http://schemas.openxmlformats.org/officeDocument/2006/relationships/slide" Target="slides/slide43.xml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33" Type="http://schemas.openxmlformats.org/officeDocument/2006/relationships/slide" Target="slides/slide27.xml"/><Relationship Id="rId32" Type="http://schemas.openxmlformats.org/officeDocument/2006/relationships/slide" Target="slides/slide26.xml"/><Relationship Id="rId35" Type="http://schemas.openxmlformats.org/officeDocument/2006/relationships/slide" Target="slides/slide29.xml"/><Relationship Id="rId34" Type="http://schemas.openxmlformats.org/officeDocument/2006/relationships/slide" Target="slides/slide28.xml"/><Relationship Id="rId37" Type="http://schemas.openxmlformats.org/officeDocument/2006/relationships/slide" Target="slides/slide31.xml"/><Relationship Id="rId36" Type="http://schemas.openxmlformats.org/officeDocument/2006/relationships/slide" Target="slides/slide30.xml"/><Relationship Id="rId39" Type="http://schemas.openxmlformats.org/officeDocument/2006/relationships/slide" Target="slides/slide33.xml"/><Relationship Id="rId38" Type="http://schemas.openxmlformats.org/officeDocument/2006/relationships/slide" Target="slides/slide32.xml"/><Relationship Id="rId62" Type="http://schemas.openxmlformats.org/officeDocument/2006/relationships/slide" Target="slides/slide56.xml"/><Relationship Id="rId61" Type="http://schemas.openxmlformats.org/officeDocument/2006/relationships/slide" Target="slides/slide55.xml"/><Relationship Id="rId20" Type="http://schemas.openxmlformats.org/officeDocument/2006/relationships/slide" Target="slides/slide14.xml"/><Relationship Id="rId64" Type="http://schemas.openxmlformats.org/officeDocument/2006/relationships/font" Target="fonts/RobotoSlab-regular.fntdata"/><Relationship Id="rId63" Type="http://schemas.openxmlformats.org/officeDocument/2006/relationships/slide" Target="slides/slide57.xml"/><Relationship Id="rId22" Type="http://schemas.openxmlformats.org/officeDocument/2006/relationships/slide" Target="slides/slide16.xml"/><Relationship Id="rId66" Type="http://schemas.openxmlformats.org/officeDocument/2006/relationships/font" Target="fonts/Roboto-regular.fntdata"/><Relationship Id="rId21" Type="http://schemas.openxmlformats.org/officeDocument/2006/relationships/slide" Target="slides/slide15.xml"/><Relationship Id="rId65" Type="http://schemas.openxmlformats.org/officeDocument/2006/relationships/font" Target="fonts/RobotoSlab-bold.fntdata"/><Relationship Id="rId24" Type="http://schemas.openxmlformats.org/officeDocument/2006/relationships/slide" Target="slides/slide18.xml"/><Relationship Id="rId68" Type="http://schemas.openxmlformats.org/officeDocument/2006/relationships/font" Target="fonts/Roboto-italic.fntdata"/><Relationship Id="rId23" Type="http://schemas.openxmlformats.org/officeDocument/2006/relationships/slide" Target="slides/slide17.xml"/><Relationship Id="rId67" Type="http://schemas.openxmlformats.org/officeDocument/2006/relationships/font" Target="fonts/Roboto-bold.fntdata"/><Relationship Id="rId60" Type="http://schemas.openxmlformats.org/officeDocument/2006/relationships/slide" Target="slides/slide54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69" Type="http://schemas.openxmlformats.org/officeDocument/2006/relationships/font" Target="fonts/Roboto-boldItalic.fntdata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29" Type="http://schemas.openxmlformats.org/officeDocument/2006/relationships/slide" Target="slides/slide23.xml"/><Relationship Id="rId51" Type="http://schemas.openxmlformats.org/officeDocument/2006/relationships/slide" Target="slides/slide45.xml"/><Relationship Id="rId50" Type="http://schemas.openxmlformats.org/officeDocument/2006/relationships/slide" Target="slides/slide44.xml"/><Relationship Id="rId53" Type="http://schemas.openxmlformats.org/officeDocument/2006/relationships/slide" Target="slides/slide47.xml"/><Relationship Id="rId52" Type="http://schemas.openxmlformats.org/officeDocument/2006/relationships/slide" Target="slides/slide46.xml"/><Relationship Id="rId11" Type="http://schemas.openxmlformats.org/officeDocument/2006/relationships/slide" Target="slides/slide5.xml"/><Relationship Id="rId55" Type="http://schemas.openxmlformats.org/officeDocument/2006/relationships/slide" Target="slides/slide49.xml"/><Relationship Id="rId10" Type="http://schemas.openxmlformats.org/officeDocument/2006/relationships/slide" Target="slides/slide4.xml"/><Relationship Id="rId54" Type="http://schemas.openxmlformats.org/officeDocument/2006/relationships/slide" Target="slides/slide48.xml"/><Relationship Id="rId13" Type="http://schemas.openxmlformats.org/officeDocument/2006/relationships/slide" Target="slides/slide7.xml"/><Relationship Id="rId57" Type="http://schemas.openxmlformats.org/officeDocument/2006/relationships/slide" Target="slides/slide51.xml"/><Relationship Id="rId12" Type="http://schemas.openxmlformats.org/officeDocument/2006/relationships/slide" Target="slides/slide6.xml"/><Relationship Id="rId56" Type="http://schemas.openxmlformats.org/officeDocument/2006/relationships/slide" Target="slides/slide50.xml"/><Relationship Id="rId15" Type="http://schemas.openxmlformats.org/officeDocument/2006/relationships/slide" Target="slides/slide9.xml"/><Relationship Id="rId59" Type="http://schemas.openxmlformats.org/officeDocument/2006/relationships/slide" Target="slides/slide53.xml"/><Relationship Id="rId14" Type="http://schemas.openxmlformats.org/officeDocument/2006/relationships/slide" Target="slides/slide8.xml"/><Relationship Id="rId58" Type="http://schemas.openxmlformats.org/officeDocument/2006/relationships/slide" Target="slides/slide52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" name="Google Shape;55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224b6b74641_0_6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g224b6b74641_0_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224b6b74641_0_7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Google Shape;129;g224b6b74641_0_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224b6b74641_0_7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Google Shape;136;g224b6b74641_0_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224b6b74641_0_8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224b6b74641_0_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224b6b74641_0_9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Google Shape;150;g224b6b74641_0_9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224b6b74641_0_9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" name="Google Shape;157;g224b6b74641_0_9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224b6b74641_0_10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" name="Google Shape;164;g224b6b74641_0_10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224b6b74641_0_1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Google Shape;171;g224b6b74641_0_1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224b6b74641_0_1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Google Shape;178;g224b6b74641_0_1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224b6b74641_0_1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g224b6b74641_0_1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5d3411d35b_0_8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Google Shape;61;g5d3411d35b_0_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224b6b74641_0_1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" name="Google Shape;192;g224b6b74641_0_1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224b6b74641_0_1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" name="Google Shape;199;g224b6b74641_0_1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224b6b74641_0_1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" name="Google Shape;206;g224b6b74641_0_1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224b6b74641_0_1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" name="Google Shape;213;g224b6b74641_0_1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224b6b74641_0_1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" name="Google Shape;220;g224b6b74641_0_1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224b6b74641_0_16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Google Shape;227;g224b6b74641_0_1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g224b6b74641_0_17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4" name="Google Shape;234;g224b6b74641_0_1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224b6b74641_0_18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1" name="Google Shape;241;g224b6b74641_0_1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g224b6b74641_0_18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" name="Google Shape;248;g224b6b74641_0_18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g224b6b74641_0_19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5" name="Google Shape;255;g224b6b74641_0_19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22831f9f3ae_0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22831f9f3ae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g224b6b74641_0_20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2" name="Google Shape;262;g224b6b74641_0_20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g2103b8e2fef_0_5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9" name="Google Shape;269;g2103b8e2fef_0_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2103b8e2fef_0_6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6" name="Google Shape;276;g2103b8e2fef_0_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g222f85c84e6_0_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3" name="Google Shape;283;g222f85c84e6_0_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g222f85c84e6_0_5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0" name="Google Shape;290;g222f85c84e6_0_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g241ad62576d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7" name="Google Shape;297;g241ad62576d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g224ba016d1e_0_10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4" name="Google Shape;304;g224ba016d1e_0_10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g222f85c84e6_0_8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5" name="Google Shape;315;g222f85c84e6_0_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4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g224ba016d1e_0_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6" name="Google Shape;326;g224ba016d1e_0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g224ba016d1e_0_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3" name="Google Shape;333;g224ba016d1e_0_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22831f9f3ae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Google Shape;76;g22831f9f3ae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8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g224ba016d1e_0_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0" name="Google Shape;340;g224ba016d1e_0_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5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g224ba016d1e_0_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7" name="Google Shape;347;g224ba016d1e_0_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2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g224ba016d1e_0_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4" name="Google Shape;354;g224ba016d1e_0_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9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g2103b8e2fef_0_9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1" name="Google Shape;361;g2103b8e2fef_0_9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0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g224ba016d1e_0_15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2" name="Google Shape;372;g224ba016d1e_0_1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g224b6b74641_0_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3" name="Google Shape;383;g224b6b74641_0_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3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g224ba016d1e_0_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5" name="Google Shape;395;g224ba016d1e_0_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0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g224ba016d1e_0_5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2" name="Google Shape;402;g224ba016d1e_0_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7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g224ba016d1e_0_6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9" name="Google Shape;409;g224ba016d1e_0_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4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g224ba016d1e_0_6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6" name="Google Shape;416;g224ba016d1e_0_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22831f9f3ae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Google Shape;84;g22831f9f3ae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g224ba016d1e_0_7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3" name="Google Shape;423;g224ba016d1e_0_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8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g224ba016d1e_0_8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0" name="Google Shape;430;g224ba016d1e_0_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9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g224b6b74641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1" name="Google Shape;441;g224b6b74641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6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g224b6b74641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8" name="Google Shape;448;g224b6b74641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3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g224b6b74641_0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5" name="Google Shape;455;g224b6b74641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0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g224b6b74641_0_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2" name="Google Shape;462;g224b6b74641_0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7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g224b6b74641_0_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9" name="Google Shape;469;g224b6b74641_0_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4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g224b6b74641_0_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6" name="Google Shape;476;g224b6b74641_0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22831f9f3ae_0_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g22831f9f3ae_0_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2103b8e2fef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Google Shape;100;g2103b8e2fef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224ba016d1e_0_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g224ba016d1e_0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224b6b74641_0_5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Google Shape;115;g224b6b74641_0_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0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2"/>
          <p:cNvSpPr txBox="1"/>
          <p:nvPr>
            <p:ph type="ctrTitle"/>
          </p:nvPr>
        </p:nvSpPr>
        <p:spPr>
          <a:xfrm>
            <a:off x="1680302" y="1188925"/>
            <a:ext cx="5783400" cy="145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/>
        </p:txBody>
      </p:sp>
      <p:sp>
        <p:nvSpPr>
          <p:cNvPr id="12" name="Google Shape;12;p2"/>
          <p:cNvSpPr txBox="1"/>
          <p:nvPr>
            <p:ph idx="1" type="subTitle"/>
          </p:nvPr>
        </p:nvSpPr>
        <p:spPr>
          <a:xfrm>
            <a:off x="1680302" y="3049450"/>
            <a:ext cx="5783400" cy="90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1C232"/>
              </a:buClr>
              <a:buSzPts val="2400"/>
              <a:buFont typeface="Roboto Slab"/>
              <a:buNone/>
              <a:defRPr sz="2400">
                <a:solidFill>
                  <a:srgbClr val="F1C232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/>
        </p:txBody>
      </p:sp>
      <p:sp>
        <p:nvSpPr>
          <p:cNvPr id="13" name="Google Shape;13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1"/>
          <p:cNvSpPr/>
          <p:nvPr/>
        </p:nvSpPr>
        <p:spPr>
          <a:xfrm>
            <a:off x="150" y="5076825"/>
            <a:ext cx="9143700" cy="666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" name="Google Shape;48;p11"/>
          <p:cNvSpPr txBox="1"/>
          <p:nvPr>
            <p:ph hasCustomPrompt="1" type="title"/>
          </p:nvPr>
        </p:nvSpPr>
        <p:spPr>
          <a:xfrm>
            <a:off x="387900" y="1152450"/>
            <a:ext cx="8368200" cy="1538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49" name="Google Shape;49;p11"/>
          <p:cNvSpPr txBox="1"/>
          <p:nvPr>
            <p:ph idx="1" type="body"/>
          </p:nvPr>
        </p:nvSpPr>
        <p:spPr>
          <a:xfrm>
            <a:off x="387900" y="2919450"/>
            <a:ext cx="8368200" cy="107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50" name="Google Shape;50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 txBox="1"/>
          <p:nvPr>
            <p:ph type="title"/>
          </p:nvPr>
        </p:nvSpPr>
        <p:spPr>
          <a:xfrm>
            <a:off x="480750" y="1764950"/>
            <a:ext cx="8222100" cy="907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16" name="Google Shape;16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" type="body"/>
          </p:nvPr>
        </p:nvSpPr>
        <p:spPr>
          <a:xfrm>
            <a:off x="387900" y="1489824"/>
            <a:ext cx="8368200" cy="307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0" name="Google Shape;20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5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3" name="Google Shape;23;p5"/>
          <p:cNvSpPr txBox="1"/>
          <p:nvPr>
            <p:ph idx="1" type="body"/>
          </p:nvPr>
        </p:nvSpPr>
        <p:spPr>
          <a:xfrm>
            <a:off x="387900" y="1489825"/>
            <a:ext cx="3999900" cy="307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2" type="body"/>
          </p:nvPr>
        </p:nvSpPr>
        <p:spPr>
          <a:xfrm>
            <a:off x="4756200" y="1489825"/>
            <a:ext cx="3999900" cy="307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5" name="Google Shape;25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6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8" name="Google Shape;28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7"/>
          <p:cNvSpPr txBox="1"/>
          <p:nvPr>
            <p:ph type="title"/>
          </p:nvPr>
        </p:nvSpPr>
        <p:spPr>
          <a:xfrm>
            <a:off x="3879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1" name="Google Shape;31;p7"/>
          <p:cNvSpPr txBox="1"/>
          <p:nvPr>
            <p:ph idx="1" type="body"/>
          </p:nvPr>
        </p:nvSpPr>
        <p:spPr>
          <a:xfrm>
            <a:off x="387900" y="1594025"/>
            <a:ext cx="2808000" cy="268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2" name="Google Shape;32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8"/>
          <p:cNvSpPr txBox="1"/>
          <p:nvPr>
            <p:ph type="title"/>
          </p:nvPr>
        </p:nvSpPr>
        <p:spPr>
          <a:xfrm>
            <a:off x="490250" y="526350"/>
            <a:ext cx="56187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5" name="Google Shape;35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9"/>
          <p:cNvSpPr/>
          <p:nvPr/>
        </p:nvSpPr>
        <p:spPr>
          <a:xfrm>
            <a:off x="4572000" y="-75"/>
            <a:ext cx="4572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38" name="Google Shape;38;p9"/>
          <p:cNvCxnSpPr/>
          <p:nvPr/>
        </p:nvCxnSpPr>
        <p:spPr>
          <a:xfrm>
            <a:off x="5029675" y="4495503"/>
            <a:ext cx="540900" cy="0"/>
          </a:xfrm>
          <a:prstGeom prst="straightConnector1">
            <a:avLst/>
          </a:prstGeom>
          <a:noFill/>
          <a:ln cap="flat" cmpd="sng" w="38100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9" name="Google Shape;39;p9"/>
          <p:cNvSpPr txBox="1"/>
          <p:nvPr>
            <p:ph type="title"/>
          </p:nvPr>
        </p:nvSpPr>
        <p:spPr>
          <a:xfrm>
            <a:off x="265500" y="1209075"/>
            <a:ext cx="4045200" cy="1506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9pPr>
          </a:lstStyle>
          <a:p/>
        </p:txBody>
      </p:sp>
      <p:sp>
        <p:nvSpPr>
          <p:cNvPr id="40" name="Google Shape;40;p9"/>
          <p:cNvSpPr txBox="1"/>
          <p:nvPr>
            <p:ph idx="1" type="subTitle"/>
          </p:nvPr>
        </p:nvSpPr>
        <p:spPr>
          <a:xfrm>
            <a:off x="265500" y="2769001"/>
            <a:ext cx="4045200" cy="134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9pPr>
          </a:lstStyle>
          <a:p/>
        </p:txBody>
      </p:sp>
      <p:sp>
        <p:nvSpPr>
          <p:cNvPr id="41" name="Google Shape;41;p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2" name="Google Shape;42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0"/>
          <p:cNvSpPr txBox="1"/>
          <p:nvPr>
            <p:ph idx="1" type="body"/>
          </p:nvPr>
        </p:nvSpPr>
        <p:spPr>
          <a:xfrm>
            <a:off x="319500" y="4233725"/>
            <a:ext cx="5998800" cy="598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Roboto Slab"/>
              <a:buNone/>
              <a:defRPr>
                <a:latin typeface="Roboto Slab"/>
                <a:ea typeface="Roboto Slab"/>
                <a:cs typeface="Roboto Slab"/>
                <a:sym typeface="Roboto Slab"/>
              </a:defRPr>
            </a:lvl1pPr>
          </a:lstStyle>
          <a:p/>
        </p:txBody>
      </p:sp>
      <p:sp>
        <p:nvSpPr>
          <p:cNvPr id="45" name="Google Shape;45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9.xml"/><Relationship Id="rId10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0.xml"/><Relationship Id="rId1" Type="http://schemas.openxmlformats.org/officeDocument/2006/relationships/image" Target="../media/image30.png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9" Type="http://schemas.openxmlformats.org/officeDocument/2006/relationships/slideLayout" Target="../slideLayouts/slideLayout7.xml"/><Relationship Id="rId14" Type="http://schemas.openxmlformats.org/officeDocument/2006/relationships/theme" Target="../theme/theme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marina"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87900" y="1489824"/>
            <a:ext cx="8368200" cy="307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Char char="●"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r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r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r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r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r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r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r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r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9" name="Google Shape;9;p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603625" y="4198575"/>
            <a:ext cx="813699" cy="813699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3"/>
    <p:sldLayoutId id="214748364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6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4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4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9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8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7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9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5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0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2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7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1.jp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6.jp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9.jp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4.jp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7.jp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8.jp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3.jp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25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3.jp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22.jp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3.xml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4.xml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5.xml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6.xml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7.xml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8.xml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9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1.jp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0.xml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1.xml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2.xml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3.xml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4.xml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5.xml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6.xml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7.xml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8.xml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9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.jpg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0.xml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1.xml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2.xml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3.xml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4.xml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5.xml"/></Relationships>
</file>

<file path=ppt/slides/_rels/slide5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6.xml"/></Relationships>
</file>

<file path=ppt/slides/_rels/slide5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7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8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0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5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6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3"/>
          <p:cNvSpPr txBox="1"/>
          <p:nvPr>
            <p:ph type="ctrTitle"/>
          </p:nvPr>
        </p:nvSpPr>
        <p:spPr>
          <a:xfrm>
            <a:off x="1680302" y="1188925"/>
            <a:ext cx="5783400" cy="145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/>
              <a:t>ᎣᏏᏲ</a:t>
            </a:r>
            <a:endParaRPr sz="9600"/>
          </a:p>
        </p:txBody>
      </p:sp>
      <p:sp>
        <p:nvSpPr>
          <p:cNvPr id="58" name="Google Shape;58;p13"/>
          <p:cNvSpPr txBox="1"/>
          <p:nvPr>
            <p:ph idx="1" type="subTitle"/>
          </p:nvPr>
        </p:nvSpPr>
        <p:spPr>
          <a:xfrm>
            <a:off x="1680302" y="3049450"/>
            <a:ext cx="5783400" cy="90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ᏐᏁᎵᏁ </a:t>
            </a:r>
            <a:r>
              <a:rPr lang="en" sz="3600"/>
              <a:t>ᏣᎳᎩ ᎠᏕᎶᏆᏍᏗ</a:t>
            </a:r>
            <a:endParaRPr sz="360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2"/>
          <p:cNvSpPr txBox="1"/>
          <p:nvPr>
            <p:ph type="title"/>
          </p:nvPr>
        </p:nvSpPr>
        <p:spPr>
          <a:xfrm>
            <a:off x="324875" y="464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ᏐᏁᎵᏁ ᏣᎳᎩ ᎠᏕᎶᏆᏍᏗ</a:t>
            </a:r>
            <a:endParaRPr/>
          </a:p>
        </p:txBody>
      </p:sp>
      <p:sp>
        <p:nvSpPr>
          <p:cNvPr id="125" name="Google Shape;125;p22"/>
          <p:cNvSpPr txBox="1"/>
          <p:nvPr>
            <p:ph idx="1" type="body"/>
          </p:nvPr>
        </p:nvSpPr>
        <p:spPr>
          <a:xfrm>
            <a:off x="424500" y="938250"/>
            <a:ext cx="3630600" cy="2488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ᏃᎴ, ᎠᎹ</a:t>
            </a:r>
            <a:r>
              <a:rPr lang="en" sz="25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 ᏣᏁᎮᏍᏗ</a:t>
            </a:r>
            <a:r>
              <a:rPr lang="en" sz="25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. ᎠᎹ ᎣᏍᏓ ᎠᏗᏔᏍᏗ ᎤᎵᏍᎨᏗ. </a:t>
            </a:r>
            <a:endParaRPr sz="25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6" name="Google Shape;126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07500" y="884925"/>
            <a:ext cx="4784102" cy="31886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3"/>
          <p:cNvSpPr txBox="1"/>
          <p:nvPr>
            <p:ph type="title"/>
          </p:nvPr>
        </p:nvSpPr>
        <p:spPr>
          <a:xfrm>
            <a:off x="324875" y="464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ᏐᏁᎵᏁ ᏣᎳᎩ ᎠᏕᎶᏆᏍᏗ</a:t>
            </a:r>
            <a:endParaRPr/>
          </a:p>
        </p:txBody>
      </p:sp>
      <p:sp>
        <p:nvSpPr>
          <p:cNvPr id="132" name="Google Shape;132;p23"/>
          <p:cNvSpPr txBox="1"/>
          <p:nvPr>
            <p:ph idx="1" type="body"/>
          </p:nvPr>
        </p:nvSpPr>
        <p:spPr>
          <a:xfrm>
            <a:off x="424500" y="938250"/>
            <a:ext cx="3630600" cy="2488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ᎥᏍᏊ, ᎠᎹ ᎬᎫᏍᏙᏗ </a:t>
            </a:r>
            <a:r>
              <a:rPr lang="en" sz="25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ᏣᎮᏍᏗ</a:t>
            </a:r>
            <a:r>
              <a:rPr lang="en" sz="25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. </a:t>
            </a:r>
            <a:r>
              <a:rPr lang="en" sz="25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25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3" name="Google Shape;133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07500" y="884925"/>
            <a:ext cx="4784102" cy="31886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4"/>
          <p:cNvSpPr txBox="1"/>
          <p:nvPr>
            <p:ph type="title"/>
          </p:nvPr>
        </p:nvSpPr>
        <p:spPr>
          <a:xfrm>
            <a:off x="324875" y="464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ᏐᏁᎵᏁ ᏣᎳᎩ ᎠᏕᎶᏆᏍᏗ</a:t>
            </a:r>
            <a:endParaRPr/>
          </a:p>
        </p:txBody>
      </p:sp>
      <p:sp>
        <p:nvSpPr>
          <p:cNvPr id="139" name="Google Shape;139;p24"/>
          <p:cNvSpPr txBox="1"/>
          <p:nvPr>
            <p:ph idx="1" type="body"/>
          </p:nvPr>
        </p:nvSpPr>
        <p:spPr>
          <a:xfrm>
            <a:off x="424500" y="938250"/>
            <a:ext cx="3630600" cy="2488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ᎤᏍᏗ ᎣᏏ </a:t>
            </a:r>
            <a:r>
              <a:rPr lang="en" sz="25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ᏣᎮᏍᏗ</a:t>
            </a:r>
            <a:r>
              <a:rPr lang="en" sz="25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25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0" name="Google Shape;140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07500" y="884925"/>
            <a:ext cx="2718736" cy="41061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25"/>
          <p:cNvSpPr txBox="1"/>
          <p:nvPr>
            <p:ph type="title"/>
          </p:nvPr>
        </p:nvSpPr>
        <p:spPr>
          <a:xfrm>
            <a:off x="324875" y="464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ᏐᏁᎵᏁ ᏣᎳᎩ ᎠᏕᎶᏆᏍᏗ</a:t>
            </a:r>
            <a:endParaRPr/>
          </a:p>
        </p:txBody>
      </p:sp>
      <p:sp>
        <p:nvSpPr>
          <p:cNvPr id="146" name="Google Shape;146;p25"/>
          <p:cNvSpPr txBox="1"/>
          <p:nvPr>
            <p:ph idx="1" type="body"/>
          </p:nvPr>
        </p:nvSpPr>
        <p:spPr>
          <a:xfrm>
            <a:off x="424500" y="938250"/>
            <a:ext cx="3630600" cy="2488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ᎦᎶᏇ </a:t>
            </a:r>
            <a:r>
              <a:rPr lang="en" sz="25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ᏨᏰᏍᏗ</a:t>
            </a:r>
            <a:r>
              <a:rPr lang="en" sz="25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 ᎠᎴ ᎦᏂ ᏍᏊ. </a:t>
            </a:r>
            <a:r>
              <a:rPr lang="en" sz="25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25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7" name="Google Shape;147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07500" y="884925"/>
            <a:ext cx="4784102" cy="319329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26"/>
          <p:cNvSpPr txBox="1"/>
          <p:nvPr>
            <p:ph type="title"/>
          </p:nvPr>
        </p:nvSpPr>
        <p:spPr>
          <a:xfrm>
            <a:off x="324875" y="464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ᏐᏁᎵᏁ ᏣᎳᎩ ᎠᏕᎶᏆᏍᏗ</a:t>
            </a:r>
            <a:endParaRPr/>
          </a:p>
        </p:txBody>
      </p:sp>
      <p:sp>
        <p:nvSpPr>
          <p:cNvPr id="153" name="Google Shape;153;p26"/>
          <p:cNvSpPr txBox="1"/>
          <p:nvPr>
            <p:ph idx="1" type="body"/>
          </p:nvPr>
        </p:nvSpPr>
        <p:spPr>
          <a:xfrm>
            <a:off x="424500" y="938250"/>
            <a:ext cx="3630600" cy="2488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ᎭᏰᎵᏍᏗ </a:t>
            </a:r>
            <a:r>
              <a:rPr lang="en" sz="25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ᏨᏰᏍᏗ</a:t>
            </a:r>
            <a:r>
              <a:rPr lang="en" sz="25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. </a:t>
            </a:r>
            <a:r>
              <a:rPr lang="en" sz="25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25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4" name="Google Shape;154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08975" y="1083725"/>
            <a:ext cx="4784102" cy="29760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27"/>
          <p:cNvSpPr txBox="1"/>
          <p:nvPr>
            <p:ph type="title"/>
          </p:nvPr>
        </p:nvSpPr>
        <p:spPr>
          <a:xfrm>
            <a:off x="324875" y="464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ᏐᏁᎵᏁ ᏣᎳᎩ ᎠᏕᎶᏆᏍᏗ</a:t>
            </a:r>
            <a:endParaRPr/>
          </a:p>
        </p:txBody>
      </p:sp>
      <p:sp>
        <p:nvSpPr>
          <p:cNvPr id="160" name="Google Shape;160;p27"/>
          <p:cNvSpPr txBox="1"/>
          <p:nvPr>
            <p:ph idx="1" type="body"/>
          </p:nvPr>
        </p:nvSpPr>
        <p:spPr>
          <a:xfrm>
            <a:off x="424500" y="938250"/>
            <a:ext cx="3630600" cy="2488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ᏗᏣᏢᏍᏙᏗ </a:t>
            </a:r>
            <a:r>
              <a:rPr lang="en" sz="25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ᏕᏣᏁᏍᏗ</a:t>
            </a:r>
            <a:r>
              <a:rPr lang="en" sz="25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. </a:t>
            </a:r>
            <a:r>
              <a:rPr lang="en" sz="25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endParaRPr sz="25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1" name="Google Shape;161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07500" y="884925"/>
            <a:ext cx="4784102" cy="31886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28"/>
          <p:cNvSpPr txBox="1"/>
          <p:nvPr>
            <p:ph type="title"/>
          </p:nvPr>
        </p:nvSpPr>
        <p:spPr>
          <a:xfrm>
            <a:off x="324875" y="464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ᏐᏁᎵᏁ ᏣᎳᎩ ᎠᏕᎶᏆᏍᏗ</a:t>
            </a:r>
            <a:endParaRPr/>
          </a:p>
        </p:txBody>
      </p:sp>
      <p:sp>
        <p:nvSpPr>
          <p:cNvPr id="167" name="Google Shape;167;p28"/>
          <p:cNvSpPr txBox="1"/>
          <p:nvPr>
            <p:ph idx="1" type="body"/>
          </p:nvPr>
        </p:nvSpPr>
        <p:spPr>
          <a:xfrm>
            <a:off x="424500" y="938250"/>
            <a:ext cx="3630600" cy="2488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ᎯᎸᏍᎩ ᏗᏟᎶᏍᏔᏅ ᏗᎪᏪᎵ ᏧᎵᏍᎨᏗ </a:t>
            </a:r>
            <a:r>
              <a:rPr lang="en" sz="25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ᏕᏣᏁᏍᏗ</a:t>
            </a:r>
            <a:r>
              <a:rPr lang="en" sz="25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. </a:t>
            </a:r>
            <a:r>
              <a:rPr lang="en" sz="25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   </a:t>
            </a:r>
            <a:endParaRPr sz="25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8" name="Google Shape;168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55100" y="884925"/>
            <a:ext cx="4784102" cy="31886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29"/>
          <p:cNvSpPr txBox="1"/>
          <p:nvPr>
            <p:ph type="title"/>
          </p:nvPr>
        </p:nvSpPr>
        <p:spPr>
          <a:xfrm>
            <a:off x="324875" y="464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ᏐᏁᎵᏁ ᏣᎳᎩ ᎠᏕᎶᏆᏍᏗ</a:t>
            </a:r>
            <a:endParaRPr/>
          </a:p>
        </p:txBody>
      </p:sp>
      <p:sp>
        <p:nvSpPr>
          <p:cNvPr id="174" name="Google Shape;174;p29"/>
          <p:cNvSpPr txBox="1"/>
          <p:nvPr>
            <p:ph idx="1" type="body"/>
          </p:nvPr>
        </p:nvSpPr>
        <p:spPr>
          <a:xfrm>
            <a:off x="424500" y="938250"/>
            <a:ext cx="3630600" cy="2488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ᎢᎦᏓ ᎠᏕᎳ ᏕᏍᏆᏂᎪᏕᏍᏗ. </a:t>
            </a:r>
            <a:r>
              <a:rPr lang="en" sz="25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sz="25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5" name="Google Shape;175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90375" y="853125"/>
            <a:ext cx="2736781" cy="41061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30"/>
          <p:cNvSpPr txBox="1"/>
          <p:nvPr>
            <p:ph type="title"/>
          </p:nvPr>
        </p:nvSpPr>
        <p:spPr>
          <a:xfrm>
            <a:off x="324875" y="464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ᏐᏁᎵᏁ ᏣᎳᎩ ᎠᏕᎶᏆᏍᏗ</a:t>
            </a:r>
            <a:endParaRPr/>
          </a:p>
        </p:txBody>
      </p:sp>
      <p:sp>
        <p:nvSpPr>
          <p:cNvPr id="181" name="Google Shape;181;p30"/>
          <p:cNvSpPr txBox="1"/>
          <p:nvPr>
            <p:ph idx="1" type="body"/>
          </p:nvPr>
        </p:nvSpPr>
        <p:spPr>
          <a:xfrm>
            <a:off x="424500" y="938250"/>
            <a:ext cx="3630600" cy="2488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ᎤᏂᎧᏔ ᏧᏕᎴᏅᏓ ᏕᏣᎮᏍᏗ</a:t>
            </a:r>
            <a:r>
              <a:rPr lang="en" sz="25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     </a:t>
            </a:r>
            <a:endParaRPr sz="25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2" name="Google Shape;182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04150" y="938250"/>
            <a:ext cx="4784097" cy="34993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31"/>
          <p:cNvSpPr txBox="1"/>
          <p:nvPr>
            <p:ph type="title"/>
          </p:nvPr>
        </p:nvSpPr>
        <p:spPr>
          <a:xfrm>
            <a:off x="324875" y="464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ᏐᏁᎵᏁ ᏣᎳᎩ ᎠᏕᎶᏆᏍᏗ</a:t>
            </a:r>
            <a:endParaRPr/>
          </a:p>
        </p:txBody>
      </p:sp>
      <p:sp>
        <p:nvSpPr>
          <p:cNvPr id="188" name="Google Shape;188;p31"/>
          <p:cNvSpPr txBox="1"/>
          <p:nvPr>
            <p:ph idx="1" type="body"/>
          </p:nvPr>
        </p:nvSpPr>
        <p:spPr>
          <a:xfrm>
            <a:off x="448350" y="954150"/>
            <a:ext cx="3630600" cy="2488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ᎯᎸᏍᎩ ᏗᏨᏍᏗ ᏕᏨᏰᏍᏗ</a:t>
            </a:r>
            <a:r>
              <a:rPr lang="en" sz="25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     </a:t>
            </a:r>
            <a:endParaRPr sz="25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9" name="Google Shape;189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31350" y="884925"/>
            <a:ext cx="3286142" cy="41061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4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ᏐᏁᎵᏁ </a:t>
            </a:r>
            <a:r>
              <a:rPr lang="en"/>
              <a:t>ᏣᎳᎩ ᎠᏕᎶᏆᏍᏗ</a:t>
            </a:r>
            <a:endParaRPr/>
          </a:p>
        </p:txBody>
      </p:sp>
      <p:sp>
        <p:nvSpPr>
          <p:cNvPr id="64" name="Google Shape;64;p14"/>
          <p:cNvSpPr txBox="1"/>
          <p:nvPr>
            <p:ph idx="1" type="body"/>
          </p:nvPr>
        </p:nvSpPr>
        <p:spPr>
          <a:xfrm>
            <a:off x="387900" y="1489824"/>
            <a:ext cx="8368200" cy="68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3600"/>
              <a:t>ᎢᏓᎴᎾ- </a:t>
            </a:r>
            <a:r>
              <a:rPr lang="en" sz="3600">
                <a:solidFill>
                  <a:srgbClr val="F1C232"/>
                </a:solidFill>
              </a:rPr>
              <a:t>Let’s begin</a:t>
            </a:r>
            <a:endParaRPr sz="3600">
              <a:solidFill>
                <a:srgbClr val="F1C232"/>
              </a:solidFill>
            </a:endParaRPr>
          </a:p>
        </p:txBody>
      </p:sp>
      <p:sp>
        <p:nvSpPr>
          <p:cNvPr id="65" name="Google Shape;65;p14"/>
          <p:cNvSpPr txBox="1"/>
          <p:nvPr>
            <p:ph idx="1" type="body"/>
          </p:nvPr>
        </p:nvSpPr>
        <p:spPr>
          <a:xfrm>
            <a:off x="387900" y="2175924"/>
            <a:ext cx="8368200" cy="68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3600"/>
              <a:t>ᏣᎳᎩ ᎢᏗᏬᏂ- </a:t>
            </a:r>
            <a:r>
              <a:rPr lang="en" sz="3600">
                <a:solidFill>
                  <a:srgbClr val="F1C232"/>
                </a:solidFill>
              </a:rPr>
              <a:t>Let’s talk Cherokee</a:t>
            </a:r>
            <a:endParaRPr sz="3600">
              <a:solidFill>
                <a:srgbClr val="F1C232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32"/>
          <p:cNvSpPr txBox="1"/>
          <p:nvPr>
            <p:ph type="title"/>
          </p:nvPr>
        </p:nvSpPr>
        <p:spPr>
          <a:xfrm>
            <a:off x="324875" y="464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ᏐᏁᎵᏁ ᏣᎳᎩ ᎠᏕᎶᏆᏍᏗ</a:t>
            </a:r>
            <a:endParaRPr/>
          </a:p>
        </p:txBody>
      </p:sp>
      <p:sp>
        <p:nvSpPr>
          <p:cNvPr id="195" name="Google Shape;195;p32"/>
          <p:cNvSpPr txBox="1"/>
          <p:nvPr>
            <p:ph idx="1" type="body"/>
          </p:nvPr>
        </p:nvSpPr>
        <p:spPr>
          <a:xfrm>
            <a:off x="448350" y="954150"/>
            <a:ext cx="3630600" cy="2488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ᏗᎿᏬ ᏧᎦᎾᏩ ᏕᏣᏁᏍᏗ. </a:t>
            </a:r>
            <a:r>
              <a:rPr lang="en" sz="25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     </a:t>
            </a:r>
            <a:endParaRPr sz="25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6" name="Google Shape;196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31350" y="884925"/>
            <a:ext cx="3396415" cy="41061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33"/>
          <p:cNvSpPr txBox="1"/>
          <p:nvPr>
            <p:ph type="title"/>
          </p:nvPr>
        </p:nvSpPr>
        <p:spPr>
          <a:xfrm>
            <a:off x="324875" y="464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ᏐᏁᎵᏁ ᏣᎳᎩ ᎠᏕᎶᏆᏍᏗ</a:t>
            </a:r>
            <a:endParaRPr/>
          </a:p>
        </p:txBody>
      </p:sp>
      <p:sp>
        <p:nvSpPr>
          <p:cNvPr id="202" name="Google Shape;202;p33"/>
          <p:cNvSpPr txBox="1"/>
          <p:nvPr>
            <p:ph idx="1" type="body"/>
          </p:nvPr>
        </p:nvSpPr>
        <p:spPr>
          <a:xfrm>
            <a:off x="448350" y="954150"/>
            <a:ext cx="3630600" cy="2488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ᎦᏬᏂᏍᎩ ᏣᎮᏍᏗ. </a:t>
            </a:r>
            <a:r>
              <a:rPr lang="en" sz="25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      </a:t>
            </a:r>
            <a:endParaRPr sz="25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3" name="Google Shape;203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31350" y="884925"/>
            <a:ext cx="2736781" cy="41061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34"/>
          <p:cNvSpPr txBox="1"/>
          <p:nvPr>
            <p:ph type="title"/>
          </p:nvPr>
        </p:nvSpPr>
        <p:spPr>
          <a:xfrm>
            <a:off x="324875" y="464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ᏐᏁᎵᏁ ᏣᎳᎩ ᎠᏕᎶᏆᏍᏗ</a:t>
            </a:r>
            <a:endParaRPr/>
          </a:p>
        </p:txBody>
      </p:sp>
      <p:sp>
        <p:nvSpPr>
          <p:cNvPr id="209" name="Google Shape;209;p34"/>
          <p:cNvSpPr txBox="1"/>
          <p:nvPr>
            <p:ph idx="1" type="body"/>
          </p:nvPr>
        </p:nvSpPr>
        <p:spPr>
          <a:xfrm>
            <a:off x="448350" y="954150"/>
            <a:ext cx="3630600" cy="2488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ᎦᎵᏦᏛᎢ ᎤᏴᏟ ᏣᎭᎷᎩᏍᎩ ᏣᎾᎮᏍᏗ</a:t>
            </a:r>
            <a:r>
              <a:rPr lang="en" sz="25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      </a:t>
            </a:r>
            <a:endParaRPr sz="25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0" name="Google Shape;210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31350" y="884925"/>
            <a:ext cx="4760248" cy="31727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35"/>
          <p:cNvSpPr txBox="1"/>
          <p:nvPr>
            <p:ph type="title"/>
          </p:nvPr>
        </p:nvSpPr>
        <p:spPr>
          <a:xfrm>
            <a:off x="324875" y="464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ᏐᏁᎵᏁ ᏣᎳᎩ ᎠᏕᎶᏆᏍᏗ</a:t>
            </a:r>
            <a:endParaRPr/>
          </a:p>
        </p:txBody>
      </p:sp>
      <p:sp>
        <p:nvSpPr>
          <p:cNvPr id="216" name="Google Shape;216;p35"/>
          <p:cNvSpPr txBox="1"/>
          <p:nvPr>
            <p:ph idx="1" type="body"/>
          </p:nvPr>
        </p:nvSpPr>
        <p:spPr>
          <a:xfrm>
            <a:off x="448350" y="954150"/>
            <a:ext cx="3630600" cy="2488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ᏧᏁᎦᎭ ᏕᏣᏁᏍᏗ</a:t>
            </a:r>
            <a:r>
              <a:rPr lang="en" sz="25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     </a:t>
            </a:r>
            <a:endParaRPr sz="25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7" name="Google Shape;217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31350" y="884925"/>
            <a:ext cx="3657061" cy="41061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36"/>
          <p:cNvSpPr txBox="1"/>
          <p:nvPr>
            <p:ph type="title"/>
          </p:nvPr>
        </p:nvSpPr>
        <p:spPr>
          <a:xfrm>
            <a:off x="324875" y="464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ᏐᏁᎵᏁ ᏣᎳᎩ ᎠᏕᎶᏆᏍᏗ</a:t>
            </a:r>
            <a:endParaRPr/>
          </a:p>
        </p:txBody>
      </p:sp>
      <p:sp>
        <p:nvSpPr>
          <p:cNvPr id="223" name="Google Shape;223;p36"/>
          <p:cNvSpPr txBox="1"/>
          <p:nvPr>
            <p:ph idx="1" type="body"/>
          </p:nvPr>
        </p:nvSpPr>
        <p:spPr>
          <a:xfrm>
            <a:off x="448350" y="954150"/>
            <a:ext cx="3630600" cy="2488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ᎯᎸᏍᎩ ᏗᎦᎾᎵᏍᎩ ᏕᏨᏰᏍᏗ. </a:t>
            </a:r>
            <a:r>
              <a:rPr lang="en" sz="25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     </a:t>
            </a:r>
            <a:endParaRPr sz="25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4" name="Google Shape;224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31350" y="884925"/>
            <a:ext cx="3079630" cy="41061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37"/>
          <p:cNvSpPr txBox="1"/>
          <p:nvPr>
            <p:ph type="title"/>
          </p:nvPr>
        </p:nvSpPr>
        <p:spPr>
          <a:xfrm>
            <a:off x="324875" y="464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ᏐᏁᎵᏁ ᏣᎳᎩ ᎠᏕᎶᏆᏍᏗ</a:t>
            </a:r>
            <a:endParaRPr/>
          </a:p>
        </p:txBody>
      </p:sp>
      <p:sp>
        <p:nvSpPr>
          <p:cNvPr id="230" name="Google Shape;230;p37"/>
          <p:cNvSpPr txBox="1"/>
          <p:nvPr>
            <p:ph idx="1" type="body"/>
          </p:nvPr>
        </p:nvSpPr>
        <p:spPr>
          <a:xfrm>
            <a:off x="448350" y="954150"/>
            <a:ext cx="3630600" cy="2488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ᎠᏦᏔᏍᏗ ᏣᎮᏍᏗ</a:t>
            </a:r>
            <a:r>
              <a:rPr lang="en" sz="25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sz="25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1" name="Google Shape;231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31350" y="884925"/>
            <a:ext cx="2736781" cy="41061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38"/>
          <p:cNvSpPr txBox="1"/>
          <p:nvPr>
            <p:ph type="title"/>
          </p:nvPr>
        </p:nvSpPr>
        <p:spPr>
          <a:xfrm>
            <a:off x="324875" y="464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ᏐᏁᎵᏁ ᏣᎳᎩ ᎠᏕᎶᏆᏍᏗ</a:t>
            </a:r>
            <a:endParaRPr/>
          </a:p>
        </p:txBody>
      </p:sp>
      <p:sp>
        <p:nvSpPr>
          <p:cNvPr id="237" name="Google Shape;237;p38"/>
          <p:cNvSpPr txBox="1"/>
          <p:nvPr>
            <p:ph idx="1" type="body"/>
          </p:nvPr>
        </p:nvSpPr>
        <p:spPr>
          <a:xfrm>
            <a:off x="448350" y="954150"/>
            <a:ext cx="3630600" cy="2488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ᎦᏆᏕᏍᏙᏗ ᎠᎴ ᏗᎦᏂᏴᏙᏗ ᏕᏨᏰᏍᏗ</a:t>
            </a:r>
            <a:r>
              <a:rPr lang="en" sz="25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sz="25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8" name="Google Shape;238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31350" y="884925"/>
            <a:ext cx="4760248" cy="31727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39"/>
          <p:cNvSpPr txBox="1"/>
          <p:nvPr>
            <p:ph type="title"/>
          </p:nvPr>
        </p:nvSpPr>
        <p:spPr>
          <a:xfrm>
            <a:off x="324875" y="464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ᏐᏁᎵᏁ ᏣᎳᎩ ᎠᏕᎶᏆᏍᏗ</a:t>
            </a:r>
            <a:endParaRPr/>
          </a:p>
        </p:txBody>
      </p:sp>
      <p:sp>
        <p:nvSpPr>
          <p:cNvPr id="244" name="Google Shape;244;p39"/>
          <p:cNvSpPr txBox="1"/>
          <p:nvPr>
            <p:ph idx="1" type="body"/>
          </p:nvPr>
        </p:nvSpPr>
        <p:spPr>
          <a:xfrm>
            <a:off x="448350" y="954150"/>
            <a:ext cx="3630600" cy="2488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ᏔᎷᎩᏍᎩ ᎠᏍᏚᎢᏍᏙᏗ ᏨᏰᏍᏗ. </a:t>
            </a:r>
            <a:r>
              <a:rPr lang="en" sz="25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   </a:t>
            </a:r>
            <a:endParaRPr sz="25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5" name="Google Shape;245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31350" y="884925"/>
            <a:ext cx="2736781" cy="41061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40"/>
          <p:cNvSpPr txBox="1"/>
          <p:nvPr>
            <p:ph type="title"/>
          </p:nvPr>
        </p:nvSpPr>
        <p:spPr>
          <a:xfrm>
            <a:off x="324875" y="464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ᏐᏁᎵᏁ ᏣᎳᎩ ᎠᏕᎶᏆᏍᏗ</a:t>
            </a:r>
            <a:endParaRPr/>
          </a:p>
        </p:txBody>
      </p:sp>
      <p:sp>
        <p:nvSpPr>
          <p:cNvPr id="251" name="Google Shape;251;p40"/>
          <p:cNvSpPr txBox="1"/>
          <p:nvPr>
            <p:ph idx="1" type="body"/>
          </p:nvPr>
        </p:nvSpPr>
        <p:spPr>
          <a:xfrm>
            <a:off x="448350" y="954150"/>
            <a:ext cx="3630600" cy="2488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ᎤᏍᏗ ᏱᏣᎧ, ᎤᏍᏗ ᎠᎵᏍᏓᏱᏗ ᏕᏣᎮᏍᏗ. </a:t>
            </a:r>
            <a:r>
              <a:rPr lang="en" sz="25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   </a:t>
            </a:r>
            <a:endParaRPr sz="25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2" name="Google Shape;252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31350" y="884925"/>
            <a:ext cx="4760248" cy="31727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41"/>
          <p:cNvSpPr txBox="1"/>
          <p:nvPr>
            <p:ph type="title"/>
          </p:nvPr>
        </p:nvSpPr>
        <p:spPr>
          <a:xfrm>
            <a:off x="324875" y="464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ᏐᏁᎵᏁ ᏣᎳᎩ ᎠᏕᎶᏆᏍᏗ</a:t>
            </a:r>
            <a:endParaRPr/>
          </a:p>
        </p:txBody>
      </p:sp>
      <p:sp>
        <p:nvSpPr>
          <p:cNvPr id="258" name="Google Shape;258;p41"/>
          <p:cNvSpPr txBox="1"/>
          <p:nvPr>
            <p:ph idx="1" type="body"/>
          </p:nvPr>
        </p:nvSpPr>
        <p:spPr>
          <a:xfrm>
            <a:off x="448350" y="954150"/>
            <a:ext cx="3630600" cy="2488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ᎥᏍᏊ, ᎢᎦᏓᏧᎾᏎᎶᏗ ᏕᏣᏁᏍᏗ. </a:t>
            </a:r>
            <a:r>
              <a:rPr lang="en" sz="25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sz="25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9" name="Google Shape;259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31350" y="884925"/>
            <a:ext cx="2736781" cy="41061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5"/>
          <p:cNvSpPr txBox="1"/>
          <p:nvPr>
            <p:ph type="title"/>
          </p:nvPr>
        </p:nvSpPr>
        <p:spPr>
          <a:xfrm>
            <a:off x="324875" y="464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ᏐᏁᎵᏁ</a:t>
            </a:r>
            <a:r>
              <a:rPr lang="en"/>
              <a:t> ᏣᎳᎩ ᎠᏕᎶᏆᏍᏗ</a:t>
            </a:r>
            <a:endParaRPr/>
          </a:p>
        </p:txBody>
      </p:sp>
      <p:sp>
        <p:nvSpPr>
          <p:cNvPr id="71" name="Google Shape;71;p15"/>
          <p:cNvSpPr txBox="1"/>
          <p:nvPr>
            <p:ph idx="1" type="body"/>
          </p:nvPr>
        </p:nvSpPr>
        <p:spPr>
          <a:xfrm>
            <a:off x="424500" y="732525"/>
            <a:ext cx="4691400" cy="328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ᏣᎾᏘᏍ ᏳᏍᏗ ᎨᏒ ᎯᎠ?</a:t>
            </a:r>
            <a:r>
              <a:rPr lang="en" sz="3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 ᎯᎠ ᎪᏍᏛᏂᏍᏗ. ᎧᏅᏑᎸ ᎢᏗᏅᎦᎳ.</a:t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ᎪᏍᏛᏂᏍᏗ</a:t>
            </a:r>
            <a:r>
              <a:rPr lang="en" sz="3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 ___, Ꮩ ᎤᏍᏗ  ___? X3</a:t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 ᎧᏅᏑᎸ ᎢᏗᏅᎦᎳᎢ.</a:t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2" name="Google Shape;72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74025" y="1153200"/>
            <a:ext cx="3723300" cy="2481594"/>
          </a:xfrm>
          <a:prstGeom prst="rect">
            <a:avLst/>
          </a:prstGeom>
          <a:noFill/>
          <a:ln>
            <a:noFill/>
          </a:ln>
        </p:spPr>
      </p:pic>
      <p:sp>
        <p:nvSpPr>
          <p:cNvPr id="73" name="Google Shape;73;p15"/>
          <p:cNvSpPr txBox="1"/>
          <p:nvPr>
            <p:ph idx="1" type="body"/>
          </p:nvPr>
        </p:nvSpPr>
        <p:spPr>
          <a:xfrm>
            <a:off x="382625" y="4067225"/>
            <a:ext cx="4691400" cy="85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ᎠᏋᏯ, ᏨᏯ</a:t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42"/>
          <p:cNvSpPr txBox="1"/>
          <p:nvPr>
            <p:ph type="title"/>
          </p:nvPr>
        </p:nvSpPr>
        <p:spPr>
          <a:xfrm>
            <a:off x="324875" y="464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ᏐᏁᎵᏁ ᏣᎳᎩ ᎠᏕᎶᏆᏍᏗ</a:t>
            </a:r>
            <a:endParaRPr/>
          </a:p>
        </p:txBody>
      </p:sp>
      <p:sp>
        <p:nvSpPr>
          <p:cNvPr id="265" name="Google Shape;265;p42"/>
          <p:cNvSpPr txBox="1"/>
          <p:nvPr>
            <p:ph idx="1" type="body"/>
          </p:nvPr>
        </p:nvSpPr>
        <p:spPr>
          <a:xfrm>
            <a:off x="448350" y="954150"/>
            <a:ext cx="3630600" cy="2488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ᏗᎪᏪᎵ ᏕᏣᏁᏍᏗ.</a:t>
            </a:r>
            <a:endParaRPr sz="25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ᎥᏍᏊ ᏗᎪᏪᎶᏗ ᏕᏨᏰᏍᏗ.  </a:t>
            </a:r>
            <a:r>
              <a:rPr lang="en" sz="25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sz="25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6" name="Google Shape;266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31350" y="884925"/>
            <a:ext cx="4760248" cy="31727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43"/>
          <p:cNvSpPr txBox="1"/>
          <p:nvPr>
            <p:ph type="title"/>
          </p:nvPr>
        </p:nvSpPr>
        <p:spPr>
          <a:xfrm>
            <a:off x="324875" y="464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ᏐᏁᎵᏁ</a:t>
            </a:r>
            <a:r>
              <a:rPr lang="en"/>
              <a:t> ᏣᎳᎩ ᎠᏕᎶᏆᏍᏗ</a:t>
            </a:r>
            <a:endParaRPr/>
          </a:p>
        </p:txBody>
      </p:sp>
      <p:sp>
        <p:nvSpPr>
          <p:cNvPr id="272" name="Google Shape;272;p43"/>
          <p:cNvSpPr txBox="1"/>
          <p:nvPr/>
        </p:nvSpPr>
        <p:spPr>
          <a:xfrm>
            <a:off x="1591150" y="675325"/>
            <a:ext cx="5902200" cy="113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900">
                <a:solidFill>
                  <a:schemeClr val="accent6"/>
                </a:solidFill>
                <a:latin typeface="Roboto"/>
                <a:ea typeface="Roboto"/>
                <a:cs typeface="Roboto"/>
                <a:sym typeface="Roboto"/>
              </a:rPr>
              <a:t>ᎾᏛᏁᎲ- Verbs</a:t>
            </a:r>
            <a:endParaRPr b="1" sz="3900">
              <a:solidFill>
                <a:schemeClr val="accent6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300">
                <a:solidFill>
                  <a:schemeClr val="accent6"/>
                </a:solidFill>
                <a:latin typeface="Roboto"/>
                <a:ea typeface="Roboto"/>
                <a:cs typeface="Roboto"/>
                <a:sym typeface="Roboto"/>
              </a:rPr>
              <a:t>Set B </a:t>
            </a:r>
            <a:r>
              <a:rPr b="1" lang="en" sz="2300">
                <a:solidFill>
                  <a:schemeClr val="accent6"/>
                </a:solidFill>
                <a:latin typeface="Roboto"/>
                <a:ea typeface="Roboto"/>
                <a:cs typeface="Roboto"/>
                <a:sym typeface="Roboto"/>
              </a:rPr>
              <a:t>Single subject, single object</a:t>
            </a:r>
            <a:endParaRPr b="1" sz="2300">
              <a:solidFill>
                <a:schemeClr val="accent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graphicFrame>
        <p:nvGraphicFramePr>
          <p:cNvPr id="273" name="Google Shape;273;p43"/>
          <p:cNvGraphicFramePr/>
          <p:nvPr/>
        </p:nvGraphicFramePr>
        <p:xfrm>
          <a:off x="952500" y="20002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{D8400AEC-1FE0-400B-91C6-28418AAE7AE5}</a:tableStyleId>
              </a:tblPr>
              <a:tblGrid>
                <a:gridCol w="3619500"/>
                <a:gridCol w="3619500"/>
              </a:tblGrid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500">
                          <a:solidFill>
                            <a:schemeClr val="accent6"/>
                          </a:solidFill>
                        </a:rPr>
                        <a:t>ᎠᎩ</a:t>
                      </a:r>
                      <a:endParaRPr sz="2500">
                        <a:solidFill>
                          <a:schemeClr val="accent6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solidFill>
                            <a:schemeClr val="accent6"/>
                          </a:solidFill>
                        </a:rPr>
                        <a:t>I- it</a:t>
                      </a:r>
                      <a:endParaRPr sz="1800">
                        <a:solidFill>
                          <a:schemeClr val="accent6"/>
                        </a:solidFill>
                      </a:endParaRPr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500">
                          <a:solidFill>
                            <a:schemeClr val="accent6"/>
                          </a:solidFill>
                        </a:rPr>
                        <a:t>Ꮳ</a:t>
                      </a:r>
                      <a:endParaRPr sz="2500">
                        <a:solidFill>
                          <a:schemeClr val="accent6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solidFill>
                            <a:schemeClr val="accent6"/>
                          </a:solidFill>
                        </a:rPr>
                        <a:t>You- it</a:t>
                      </a:r>
                      <a:endParaRPr sz="1800">
                        <a:solidFill>
                          <a:schemeClr val="accent6"/>
                        </a:solidFill>
                      </a:endParaRPr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500">
                          <a:solidFill>
                            <a:schemeClr val="accent6"/>
                          </a:solidFill>
                        </a:rPr>
                        <a:t>Ꭴ</a:t>
                      </a:r>
                      <a:endParaRPr sz="2500">
                        <a:solidFill>
                          <a:schemeClr val="accent6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solidFill>
                            <a:schemeClr val="accent6"/>
                          </a:solidFill>
                        </a:rPr>
                        <a:t>he/she- it</a:t>
                      </a:r>
                      <a:endParaRPr sz="1800">
                        <a:solidFill>
                          <a:schemeClr val="accent6"/>
                        </a:solidFill>
                      </a:endParaRPr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44"/>
          <p:cNvSpPr txBox="1"/>
          <p:nvPr>
            <p:ph type="title"/>
          </p:nvPr>
        </p:nvSpPr>
        <p:spPr>
          <a:xfrm>
            <a:off x="324875" y="464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ᏐᏁᎵᏁ</a:t>
            </a:r>
            <a:r>
              <a:rPr lang="en"/>
              <a:t> ᏣᎳᎩ ᎠᏕᎶᏆᏍᏗ</a:t>
            </a:r>
            <a:endParaRPr/>
          </a:p>
        </p:txBody>
      </p:sp>
      <p:graphicFrame>
        <p:nvGraphicFramePr>
          <p:cNvPr id="279" name="Google Shape;279;p44"/>
          <p:cNvGraphicFramePr/>
          <p:nvPr/>
        </p:nvGraphicFramePr>
        <p:xfrm>
          <a:off x="952500" y="20002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{D8400AEC-1FE0-400B-91C6-28418AAE7AE5}</a:tableStyleId>
              </a:tblPr>
              <a:tblGrid>
                <a:gridCol w="3619500"/>
                <a:gridCol w="3619500"/>
              </a:tblGrid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500">
                          <a:solidFill>
                            <a:schemeClr val="accent6"/>
                          </a:solidFill>
                        </a:rPr>
                        <a:t>ᎩᏂ</a:t>
                      </a:r>
                      <a:endParaRPr sz="2500">
                        <a:solidFill>
                          <a:schemeClr val="accent6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solidFill>
                            <a:schemeClr val="accent6"/>
                          </a:solidFill>
                        </a:rPr>
                        <a:t>We two</a:t>
                      </a:r>
                      <a:endParaRPr sz="1800">
                        <a:solidFill>
                          <a:schemeClr val="accent6"/>
                        </a:solidFill>
                      </a:endParaRPr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500">
                          <a:solidFill>
                            <a:schemeClr val="accent6"/>
                          </a:solidFill>
                        </a:rPr>
                        <a:t>ᎣᎩᏂ</a:t>
                      </a:r>
                      <a:endParaRPr sz="2500">
                        <a:solidFill>
                          <a:schemeClr val="accent6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solidFill>
                            <a:schemeClr val="accent6"/>
                          </a:solidFill>
                        </a:rPr>
                        <a:t>We 2 but not you</a:t>
                      </a:r>
                      <a:endParaRPr sz="1800">
                        <a:solidFill>
                          <a:schemeClr val="accent6"/>
                        </a:solidFill>
                      </a:endParaRPr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2500">
                        <a:solidFill>
                          <a:schemeClr val="accent6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>
                        <a:solidFill>
                          <a:schemeClr val="accent6"/>
                        </a:solidFill>
                      </a:endParaRPr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sp>
        <p:nvSpPr>
          <p:cNvPr id="280" name="Google Shape;280;p44"/>
          <p:cNvSpPr txBox="1"/>
          <p:nvPr/>
        </p:nvSpPr>
        <p:spPr>
          <a:xfrm>
            <a:off x="1591150" y="675325"/>
            <a:ext cx="5902200" cy="113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900">
                <a:solidFill>
                  <a:schemeClr val="accent6"/>
                </a:solidFill>
                <a:latin typeface="Roboto"/>
                <a:ea typeface="Roboto"/>
                <a:cs typeface="Roboto"/>
                <a:sym typeface="Roboto"/>
              </a:rPr>
              <a:t>ᎾᏛᏁᎲ- Verbs</a:t>
            </a:r>
            <a:endParaRPr b="1" sz="3900">
              <a:solidFill>
                <a:schemeClr val="accent6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300">
                <a:solidFill>
                  <a:schemeClr val="accent6"/>
                </a:solidFill>
                <a:latin typeface="Roboto"/>
                <a:ea typeface="Roboto"/>
                <a:cs typeface="Roboto"/>
                <a:sym typeface="Roboto"/>
              </a:rPr>
              <a:t>Set B Single subject, single object</a:t>
            </a:r>
            <a:endParaRPr b="1" sz="2300">
              <a:solidFill>
                <a:schemeClr val="accent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45"/>
          <p:cNvSpPr txBox="1"/>
          <p:nvPr>
            <p:ph type="title"/>
          </p:nvPr>
        </p:nvSpPr>
        <p:spPr>
          <a:xfrm>
            <a:off x="324875" y="464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ᏐᏁᎵᏁ</a:t>
            </a:r>
            <a:r>
              <a:rPr lang="en"/>
              <a:t> ᏣᎳᎩ ᎠᏕᎶᏆᏍᏗ</a:t>
            </a:r>
            <a:endParaRPr/>
          </a:p>
        </p:txBody>
      </p:sp>
      <p:graphicFrame>
        <p:nvGraphicFramePr>
          <p:cNvPr id="286" name="Google Shape;286;p45"/>
          <p:cNvGraphicFramePr/>
          <p:nvPr/>
        </p:nvGraphicFramePr>
        <p:xfrm>
          <a:off x="952500" y="20002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{D8400AEC-1FE0-400B-91C6-28418AAE7AE5}</a:tableStyleId>
              </a:tblPr>
              <a:tblGrid>
                <a:gridCol w="3619500"/>
                <a:gridCol w="3619500"/>
              </a:tblGrid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500">
                          <a:solidFill>
                            <a:schemeClr val="accent6"/>
                          </a:solidFill>
                        </a:rPr>
                        <a:t>Ꭲ</a:t>
                      </a:r>
                      <a:r>
                        <a:rPr lang="en" sz="2500">
                          <a:solidFill>
                            <a:schemeClr val="accent6"/>
                          </a:solidFill>
                        </a:rPr>
                        <a:t>Ꭹ</a:t>
                      </a:r>
                      <a:endParaRPr sz="2500">
                        <a:solidFill>
                          <a:schemeClr val="accent6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solidFill>
                            <a:schemeClr val="accent6"/>
                          </a:solidFill>
                        </a:rPr>
                        <a:t>All of us (including you)</a:t>
                      </a:r>
                      <a:endParaRPr sz="1800">
                        <a:solidFill>
                          <a:schemeClr val="accent6"/>
                        </a:solidFill>
                      </a:endParaRPr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500">
                          <a:solidFill>
                            <a:schemeClr val="accent6"/>
                          </a:solidFill>
                        </a:rPr>
                        <a:t>ᎣᎩ</a:t>
                      </a:r>
                      <a:endParaRPr sz="2500">
                        <a:solidFill>
                          <a:schemeClr val="accent6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solidFill>
                            <a:schemeClr val="accent6"/>
                          </a:solidFill>
                        </a:rPr>
                        <a:t>All of us (but not you)</a:t>
                      </a:r>
                      <a:endParaRPr sz="1800">
                        <a:solidFill>
                          <a:schemeClr val="accent6"/>
                        </a:solidFill>
                      </a:endParaRPr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2500">
                        <a:solidFill>
                          <a:schemeClr val="accent6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>
                        <a:solidFill>
                          <a:schemeClr val="accent6"/>
                        </a:solidFill>
                      </a:endParaRPr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sp>
        <p:nvSpPr>
          <p:cNvPr id="287" name="Google Shape;287;p45"/>
          <p:cNvSpPr txBox="1"/>
          <p:nvPr/>
        </p:nvSpPr>
        <p:spPr>
          <a:xfrm>
            <a:off x="1591150" y="675325"/>
            <a:ext cx="5902200" cy="113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900">
                <a:solidFill>
                  <a:schemeClr val="accent6"/>
                </a:solidFill>
                <a:latin typeface="Roboto"/>
                <a:ea typeface="Roboto"/>
                <a:cs typeface="Roboto"/>
                <a:sym typeface="Roboto"/>
              </a:rPr>
              <a:t>ᎾᏛᏁᎲ- Verbs</a:t>
            </a:r>
            <a:endParaRPr b="1" sz="3900">
              <a:solidFill>
                <a:schemeClr val="accent6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300">
                <a:solidFill>
                  <a:schemeClr val="accent6"/>
                </a:solidFill>
                <a:latin typeface="Roboto"/>
                <a:ea typeface="Roboto"/>
                <a:cs typeface="Roboto"/>
                <a:sym typeface="Roboto"/>
              </a:rPr>
              <a:t>Set B Single subject, single object</a:t>
            </a:r>
            <a:endParaRPr b="1" sz="2300">
              <a:solidFill>
                <a:schemeClr val="accent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46"/>
          <p:cNvSpPr txBox="1"/>
          <p:nvPr>
            <p:ph type="title"/>
          </p:nvPr>
        </p:nvSpPr>
        <p:spPr>
          <a:xfrm>
            <a:off x="324875" y="464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ᏐᏁᎵᏁ</a:t>
            </a:r>
            <a:r>
              <a:rPr lang="en"/>
              <a:t> ᏣᎳᎩ ᎠᏕᎶᏆᏍᏗ</a:t>
            </a:r>
            <a:endParaRPr/>
          </a:p>
        </p:txBody>
      </p:sp>
      <p:graphicFrame>
        <p:nvGraphicFramePr>
          <p:cNvPr id="293" name="Google Shape;293;p46"/>
          <p:cNvGraphicFramePr/>
          <p:nvPr/>
        </p:nvGraphicFramePr>
        <p:xfrm>
          <a:off x="952500" y="20002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{D8400AEC-1FE0-400B-91C6-28418AAE7AE5}</a:tableStyleId>
              </a:tblPr>
              <a:tblGrid>
                <a:gridCol w="3619500"/>
                <a:gridCol w="3619500"/>
              </a:tblGrid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500">
                          <a:solidFill>
                            <a:schemeClr val="accent6"/>
                          </a:solidFill>
                        </a:rPr>
                        <a:t>ᏍᏗ</a:t>
                      </a:r>
                      <a:endParaRPr sz="2500">
                        <a:solidFill>
                          <a:schemeClr val="accent6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solidFill>
                            <a:schemeClr val="accent6"/>
                          </a:solidFill>
                        </a:rPr>
                        <a:t>you</a:t>
                      </a:r>
                      <a:r>
                        <a:rPr lang="en" sz="1800">
                          <a:solidFill>
                            <a:schemeClr val="accent6"/>
                          </a:solidFill>
                        </a:rPr>
                        <a:t> two</a:t>
                      </a:r>
                      <a:endParaRPr sz="1800">
                        <a:solidFill>
                          <a:schemeClr val="accent6"/>
                        </a:solidFill>
                      </a:endParaRPr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500">
                          <a:solidFill>
                            <a:schemeClr val="accent6"/>
                          </a:solidFill>
                        </a:rPr>
                        <a:t>ᎢᏥ</a:t>
                      </a:r>
                      <a:endParaRPr sz="2500">
                        <a:solidFill>
                          <a:schemeClr val="accent6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solidFill>
                            <a:schemeClr val="accent6"/>
                          </a:solidFill>
                        </a:rPr>
                        <a:t>All of you</a:t>
                      </a:r>
                      <a:endParaRPr sz="1800">
                        <a:solidFill>
                          <a:schemeClr val="accent6"/>
                        </a:solidFill>
                      </a:endParaRPr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2500">
                        <a:solidFill>
                          <a:schemeClr val="accent6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>
                        <a:solidFill>
                          <a:schemeClr val="accent6"/>
                        </a:solidFill>
                      </a:endParaRPr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sp>
        <p:nvSpPr>
          <p:cNvPr id="294" name="Google Shape;294;p46"/>
          <p:cNvSpPr txBox="1"/>
          <p:nvPr/>
        </p:nvSpPr>
        <p:spPr>
          <a:xfrm>
            <a:off x="1591150" y="675325"/>
            <a:ext cx="5902200" cy="113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900">
                <a:solidFill>
                  <a:schemeClr val="accent6"/>
                </a:solidFill>
                <a:latin typeface="Roboto"/>
                <a:ea typeface="Roboto"/>
                <a:cs typeface="Roboto"/>
                <a:sym typeface="Roboto"/>
              </a:rPr>
              <a:t>ᎾᏛᏁᎲ- Verbs</a:t>
            </a:r>
            <a:endParaRPr b="1" sz="3900">
              <a:solidFill>
                <a:schemeClr val="accent6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300">
                <a:solidFill>
                  <a:schemeClr val="accent6"/>
                </a:solidFill>
                <a:latin typeface="Roboto"/>
                <a:ea typeface="Roboto"/>
                <a:cs typeface="Roboto"/>
                <a:sym typeface="Roboto"/>
              </a:rPr>
              <a:t>Set B Single subject, single object</a:t>
            </a:r>
            <a:endParaRPr b="1" sz="2300">
              <a:solidFill>
                <a:schemeClr val="accent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47"/>
          <p:cNvSpPr txBox="1"/>
          <p:nvPr>
            <p:ph type="title"/>
          </p:nvPr>
        </p:nvSpPr>
        <p:spPr>
          <a:xfrm>
            <a:off x="324875" y="464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ᏐᏁᎵᏁ</a:t>
            </a:r>
            <a:r>
              <a:rPr lang="en"/>
              <a:t> ᏣᎳᎩ ᎠᏕᎶᏆᏍᏗ</a:t>
            </a:r>
            <a:endParaRPr/>
          </a:p>
        </p:txBody>
      </p:sp>
      <p:graphicFrame>
        <p:nvGraphicFramePr>
          <p:cNvPr id="300" name="Google Shape;300;p47"/>
          <p:cNvGraphicFramePr/>
          <p:nvPr/>
        </p:nvGraphicFramePr>
        <p:xfrm>
          <a:off x="952500" y="20002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{D8400AEC-1FE0-400B-91C6-28418AAE7AE5}</a:tableStyleId>
              </a:tblPr>
              <a:tblGrid>
                <a:gridCol w="3619500"/>
                <a:gridCol w="3619500"/>
              </a:tblGrid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500">
                          <a:solidFill>
                            <a:schemeClr val="accent6"/>
                          </a:solidFill>
                        </a:rPr>
                        <a:t>ᎤᏂ</a:t>
                      </a:r>
                      <a:endParaRPr sz="2500">
                        <a:solidFill>
                          <a:schemeClr val="accent6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solidFill>
                            <a:schemeClr val="accent6"/>
                          </a:solidFill>
                        </a:rPr>
                        <a:t>they</a:t>
                      </a:r>
                      <a:endParaRPr sz="1800">
                        <a:solidFill>
                          <a:schemeClr val="accent6"/>
                        </a:solidFill>
                      </a:endParaRPr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2500">
                        <a:solidFill>
                          <a:schemeClr val="accent6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>
                        <a:solidFill>
                          <a:schemeClr val="accent6"/>
                        </a:solidFill>
                      </a:endParaRPr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2500">
                        <a:solidFill>
                          <a:schemeClr val="accent6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>
                        <a:solidFill>
                          <a:schemeClr val="accent6"/>
                        </a:solidFill>
                      </a:endParaRPr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sp>
        <p:nvSpPr>
          <p:cNvPr id="301" name="Google Shape;301;p47"/>
          <p:cNvSpPr txBox="1"/>
          <p:nvPr/>
        </p:nvSpPr>
        <p:spPr>
          <a:xfrm>
            <a:off x="1591150" y="675325"/>
            <a:ext cx="5902200" cy="113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900">
                <a:solidFill>
                  <a:schemeClr val="accent6"/>
                </a:solidFill>
                <a:latin typeface="Roboto"/>
                <a:ea typeface="Roboto"/>
                <a:cs typeface="Roboto"/>
                <a:sym typeface="Roboto"/>
              </a:rPr>
              <a:t>ᎾᏛᏁᎲ- Verbs</a:t>
            </a:r>
            <a:endParaRPr b="1" sz="3900">
              <a:solidFill>
                <a:schemeClr val="accent6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300">
                <a:solidFill>
                  <a:schemeClr val="accent6"/>
                </a:solidFill>
                <a:latin typeface="Roboto"/>
                <a:ea typeface="Roboto"/>
                <a:cs typeface="Roboto"/>
                <a:sym typeface="Roboto"/>
              </a:rPr>
              <a:t>Set B Single subject, single object</a:t>
            </a:r>
            <a:endParaRPr b="1" sz="2300">
              <a:solidFill>
                <a:schemeClr val="accent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48"/>
          <p:cNvSpPr txBox="1"/>
          <p:nvPr>
            <p:ph type="title"/>
          </p:nvPr>
        </p:nvSpPr>
        <p:spPr>
          <a:xfrm>
            <a:off x="324875" y="464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ᏑᏓᎵᏁ ᏣᎳᎩ ᎠᏕᎶᏆᏍᏗ</a:t>
            </a:r>
            <a:endParaRPr/>
          </a:p>
        </p:txBody>
      </p:sp>
      <p:sp>
        <p:nvSpPr>
          <p:cNvPr id="307" name="Google Shape;307;p48"/>
          <p:cNvSpPr txBox="1"/>
          <p:nvPr/>
        </p:nvSpPr>
        <p:spPr>
          <a:xfrm>
            <a:off x="4572000" y="101750"/>
            <a:ext cx="4357200" cy="78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900">
                <a:solidFill>
                  <a:schemeClr val="accent6"/>
                </a:solidFill>
                <a:latin typeface="Roboto"/>
                <a:ea typeface="Roboto"/>
                <a:cs typeface="Roboto"/>
                <a:sym typeface="Roboto"/>
              </a:rPr>
              <a:t>ᎾᏛᏁᎲ- Verbs</a:t>
            </a:r>
            <a:endParaRPr b="1" sz="3900">
              <a:solidFill>
                <a:schemeClr val="accent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08" name="Google Shape;308;p48"/>
          <p:cNvSpPr txBox="1"/>
          <p:nvPr>
            <p:ph idx="1" type="body"/>
          </p:nvPr>
        </p:nvSpPr>
        <p:spPr>
          <a:xfrm>
            <a:off x="324875" y="686275"/>
            <a:ext cx="1729800" cy="340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Have liquid</a:t>
            </a:r>
            <a:endParaRPr sz="24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ᎠᎩ</a:t>
            </a:r>
            <a:r>
              <a:rPr b="1" lang="en" sz="24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Ꮑ</a:t>
            </a:r>
            <a:endParaRPr b="1" sz="24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ᏣᏁ</a:t>
            </a:r>
            <a:endParaRPr sz="24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ᎤᏁ</a:t>
            </a:r>
            <a:endParaRPr sz="24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9" name="Google Shape;309;p48"/>
          <p:cNvSpPr txBox="1"/>
          <p:nvPr>
            <p:ph idx="1" type="body"/>
          </p:nvPr>
        </p:nvSpPr>
        <p:spPr>
          <a:xfrm>
            <a:off x="2355200" y="686275"/>
            <a:ext cx="1729800" cy="340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ᎩᏂᏁ</a:t>
            </a:r>
            <a:endParaRPr sz="24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ᎣᎩᏂᏁ</a:t>
            </a:r>
            <a:endParaRPr sz="24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0" name="Google Shape;310;p48"/>
          <p:cNvSpPr txBox="1"/>
          <p:nvPr>
            <p:ph idx="1" type="body"/>
          </p:nvPr>
        </p:nvSpPr>
        <p:spPr>
          <a:xfrm>
            <a:off x="3762600" y="643950"/>
            <a:ext cx="1729800" cy="340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ᎢᎩᏁ</a:t>
            </a:r>
            <a:endParaRPr sz="24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ᎣᎩᏁ</a:t>
            </a:r>
            <a:endParaRPr sz="24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1" name="Google Shape;311;p48"/>
          <p:cNvSpPr txBox="1"/>
          <p:nvPr>
            <p:ph idx="1" type="body"/>
          </p:nvPr>
        </p:nvSpPr>
        <p:spPr>
          <a:xfrm>
            <a:off x="4954225" y="686275"/>
            <a:ext cx="1729800" cy="340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ᏍᏗᏁ</a:t>
            </a:r>
            <a:endParaRPr sz="24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ᎢᏥᏁ</a:t>
            </a:r>
            <a:endParaRPr sz="24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2" name="Google Shape;312;p48"/>
          <p:cNvSpPr txBox="1"/>
          <p:nvPr>
            <p:ph idx="1" type="body"/>
          </p:nvPr>
        </p:nvSpPr>
        <p:spPr>
          <a:xfrm>
            <a:off x="6170475" y="732525"/>
            <a:ext cx="1729800" cy="340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ᎤᏂᏁ</a:t>
            </a:r>
            <a:endParaRPr sz="24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6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49"/>
          <p:cNvSpPr txBox="1"/>
          <p:nvPr>
            <p:ph type="title"/>
          </p:nvPr>
        </p:nvSpPr>
        <p:spPr>
          <a:xfrm>
            <a:off x="324875" y="464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ᏐᏁᎵᏁ</a:t>
            </a:r>
            <a:r>
              <a:rPr lang="en"/>
              <a:t> ᏣᎳᎩ ᎠᏕᎶᏆᏍᏗ</a:t>
            </a:r>
            <a:endParaRPr/>
          </a:p>
        </p:txBody>
      </p:sp>
      <p:sp>
        <p:nvSpPr>
          <p:cNvPr id="318" name="Google Shape;318;p49"/>
          <p:cNvSpPr txBox="1"/>
          <p:nvPr/>
        </p:nvSpPr>
        <p:spPr>
          <a:xfrm>
            <a:off x="4572000" y="101750"/>
            <a:ext cx="4357200" cy="78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900">
                <a:solidFill>
                  <a:schemeClr val="accent6"/>
                </a:solidFill>
                <a:latin typeface="Roboto"/>
                <a:ea typeface="Roboto"/>
                <a:cs typeface="Roboto"/>
                <a:sym typeface="Roboto"/>
              </a:rPr>
              <a:t>ᎾᏛᏁᎲ- Verbs</a:t>
            </a:r>
            <a:endParaRPr b="1" sz="3900">
              <a:solidFill>
                <a:schemeClr val="accent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19" name="Google Shape;319;p49"/>
          <p:cNvSpPr txBox="1"/>
          <p:nvPr>
            <p:ph idx="1" type="body"/>
          </p:nvPr>
        </p:nvSpPr>
        <p:spPr>
          <a:xfrm>
            <a:off x="324875" y="667775"/>
            <a:ext cx="1581900" cy="340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Have long</a:t>
            </a:r>
            <a:endParaRPr sz="24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Ꭰ</a:t>
            </a:r>
            <a:r>
              <a:rPr b="1" lang="en" sz="24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Ꮛ</a:t>
            </a:r>
            <a:r>
              <a:rPr lang="en" sz="24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Ꮿ</a:t>
            </a:r>
            <a:endParaRPr sz="24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ᏨᏯ</a:t>
            </a:r>
            <a:endParaRPr sz="24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ᎤᏮᏯ</a:t>
            </a:r>
            <a:endParaRPr sz="24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0" name="Google Shape;320;p49"/>
          <p:cNvSpPr txBox="1"/>
          <p:nvPr>
            <p:ph idx="1" type="body"/>
          </p:nvPr>
        </p:nvSpPr>
        <p:spPr>
          <a:xfrm>
            <a:off x="2512475" y="732525"/>
            <a:ext cx="1581900" cy="340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ᎩᏅᏯ</a:t>
            </a:r>
            <a:endParaRPr sz="24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ᎣᎩᏅᏯ </a:t>
            </a:r>
            <a:endParaRPr sz="24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1" name="Google Shape;321;p49"/>
          <p:cNvSpPr txBox="1"/>
          <p:nvPr>
            <p:ph idx="1" type="body"/>
          </p:nvPr>
        </p:nvSpPr>
        <p:spPr>
          <a:xfrm>
            <a:off x="4044700" y="732525"/>
            <a:ext cx="1581900" cy="340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ᎢᎬᏯ</a:t>
            </a:r>
            <a:endParaRPr sz="24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ᎣᎬᏯ </a:t>
            </a:r>
            <a:endParaRPr sz="24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2" name="Google Shape;322;p49"/>
          <p:cNvSpPr txBox="1"/>
          <p:nvPr>
            <p:ph idx="1" type="body"/>
          </p:nvPr>
        </p:nvSpPr>
        <p:spPr>
          <a:xfrm>
            <a:off x="5370500" y="732525"/>
            <a:ext cx="1581900" cy="340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ᏍᏛᏯ</a:t>
            </a:r>
            <a:endParaRPr sz="24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ᎢᏨᏯ </a:t>
            </a:r>
            <a:endParaRPr sz="24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3" name="Google Shape;323;p49"/>
          <p:cNvSpPr txBox="1"/>
          <p:nvPr>
            <p:ph idx="1" type="body"/>
          </p:nvPr>
        </p:nvSpPr>
        <p:spPr>
          <a:xfrm>
            <a:off x="6679250" y="667775"/>
            <a:ext cx="1581900" cy="340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ᎤᏅᏯ</a:t>
            </a:r>
            <a:endParaRPr sz="24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7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50"/>
          <p:cNvSpPr txBox="1"/>
          <p:nvPr>
            <p:ph type="title"/>
          </p:nvPr>
        </p:nvSpPr>
        <p:spPr>
          <a:xfrm>
            <a:off x="324875" y="464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ᏐᏁᎵᏁ</a:t>
            </a:r>
            <a:r>
              <a:rPr lang="en"/>
              <a:t> ᏣᎳᎩ ᎠᏕᎶᏆᏍᏗ</a:t>
            </a:r>
            <a:endParaRPr/>
          </a:p>
        </p:txBody>
      </p:sp>
      <p:sp>
        <p:nvSpPr>
          <p:cNvPr id="329" name="Google Shape;329;p50"/>
          <p:cNvSpPr txBox="1"/>
          <p:nvPr/>
        </p:nvSpPr>
        <p:spPr>
          <a:xfrm>
            <a:off x="1591150" y="675325"/>
            <a:ext cx="5902200" cy="113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900">
                <a:solidFill>
                  <a:schemeClr val="accent6"/>
                </a:solidFill>
                <a:latin typeface="Roboto"/>
                <a:ea typeface="Roboto"/>
                <a:cs typeface="Roboto"/>
                <a:sym typeface="Roboto"/>
              </a:rPr>
              <a:t>ᎾᏛᏁᎲ- Verbs</a:t>
            </a:r>
            <a:endParaRPr b="1" sz="3900">
              <a:solidFill>
                <a:schemeClr val="accent6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300">
                <a:solidFill>
                  <a:schemeClr val="accent6"/>
                </a:solidFill>
                <a:latin typeface="Roboto"/>
                <a:ea typeface="Roboto"/>
                <a:cs typeface="Roboto"/>
                <a:sym typeface="Roboto"/>
              </a:rPr>
              <a:t>Set B , vowel stem</a:t>
            </a:r>
            <a:endParaRPr b="1" sz="2300">
              <a:solidFill>
                <a:schemeClr val="accent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graphicFrame>
        <p:nvGraphicFramePr>
          <p:cNvPr id="330" name="Google Shape;330;p50"/>
          <p:cNvGraphicFramePr/>
          <p:nvPr/>
        </p:nvGraphicFramePr>
        <p:xfrm>
          <a:off x="952500" y="20002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{D8400AEC-1FE0-400B-91C6-28418AAE7AE5}</a:tableStyleId>
              </a:tblPr>
              <a:tblGrid>
                <a:gridCol w="3619500"/>
                <a:gridCol w="3619500"/>
              </a:tblGrid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500">
                          <a:solidFill>
                            <a:schemeClr val="accent6"/>
                          </a:solidFill>
                        </a:rPr>
                        <a:t>agw</a:t>
                      </a:r>
                      <a:endParaRPr sz="2500">
                        <a:solidFill>
                          <a:schemeClr val="accent6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solidFill>
                            <a:schemeClr val="accent6"/>
                          </a:solidFill>
                        </a:rPr>
                        <a:t>I- it</a:t>
                      </a:r>
                      <a:endParaRPr sz="1800">
                        <a:solidFill>
                          <a:schemeClr val="accent6"/>
                        </a:solidFill>
                      </a:endParaRPr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500">
                          <a:solidFill>
                            <a:schemeClr val="accent6"/>
                          </a:solidFill>
                        </a:rPr>
                        <a:t>j</a:t>
                      </a:r>
                      <a:endParaRPr sz="2500">
                        <a:solidFill>
                          <a:schemeClr val="accent6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solidFill>
                            <a:schemeClr val="accent6"/>
                          </a:solidFill>
                        </a:rPr>
                        <a:t>You- it</a:t>
                      </a:r>
                      <a:endParaRPr sz="1800">
                        <a:solidFill>
                          <a:schemeClr val="accent6"/>
                        </a:solidFill>
                      </a:endParaRPr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500">
                          <a:solidFill>
                            <a:schemeClr val="accent6"/>
                          </a:solidFill>
                        </a:rPr>
                        <a:t>uw</a:t>
                      </a:r>
                      <a:endParaRPr sz="2500">
                        <a:solidFill>
                          <a:schemeClr val="accent6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solidFill>
                            <a:schemeClr val="accent6"/>
                          </a:solidFill>
                        </a:rPr>
                        <a:t>he/she- it</a:t>
                      </a:r>
                      <a:endParaRPr sz="1800">
                        <a:solidFill>
                          <a:schemeClr val="accent6"/>
                        </a:solidFill>
                      </a:endParaRPr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4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51"/>
          <p:cNvSpPr txBox="1"/>
          <p:nvPr>
            <p:ph type="title"/>
          </p:nvPr>
        </p:nvSpPr>
        <p:spPr>
          <a:xfrm>
            <a:off x="324875" y="464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ᏐᏁᎵᏁ</a:t>
            </a:r>
            <a:r>
              <a:rPr lang="en"/>
              <a:t> ᏣᎳᎩ ᎠᏕᎶᏆᏍᏗ</a:t>
            </a:r>
            <a:endParaRPr/>
          </a:p>
        </p:txBody>
      </p:sp>
      <p:graphicFrame>
        <p:nvGraphicFramePr>
          <p:cNvPr id="336" name="Google Shape;336;p51"/>
          <p:cNvGraphicFramePr/>
          <p:nvPr/>
        </p:nvGraphicFramePr>
        <p:xfrm>
          <a:off x="952500" y="20002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{D8400AEC-1FE0-400B-91C6-28418AAE7AE5}</a:tableStyleId>
              </a:tblPr>
              <a:tblGrid>
                <a:gridCol w="3619500"/>
                <a:gridCol w="3619500"/>
              </a:tblGrid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500">
                          <a:solidFill>
                            <a:schemeClr val="accent6"/>
                          </a:solidFill>
                        </a:rPr>
                        <a:t>gin</a:t>
                      </a:r>
                      <a:endParaRPr sz="2500">
                        <a:solidFill>
                          <a:schemeClr val="accent6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solidFill>
                            <a:schemeClr val="accent6"/>
                          </a:solidFill>
                        </a:rPr>
                        <a:t>We two</a:t>
                      </a:r>
                      <a:endParaRPr sz="1800">
                        <a:solidFill>
                          <a:schemeClr val="accent6"/>
                        </a:solidFill>
                      </a:endParaRPr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500">
                          <a:solidFill>
                            <a:schemeClr val="accent6"/>
                          </a:solidFill>
                        </a:rPr>
                        <a:t>ogin</a:t>
                      </a:r>
                      <a:endParaRPr sz="2500">
                        <a:solidFill>
                          <a:schemeClr val="accent6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solidFill>
                            <a:schemeClr val="accent6"/>
                          </a:solidFill>
                        </a:rPr>
                        <a:t>We 2 but not you</a:t>
                      </a:r>
                      <a:endParaRPr sz="1800">
                        <a:solidFill>
                          <a:schemeClr val="accent6"/>
                        </a:solidFill>
                      </a:endParaRPr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2500">
                        <a:solidFill>
                          <a:schemeClr val="accent6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>
                        <a:solidFill>
                          <a:schemeClr val="accent6"/>
                        </a:solidFill>
                      </a:endParaRPr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sp>
        <p:nvSpPr>
          <p:cNvPr id="337" name="Google Shape;337;p51"/>
          <p:cNvSpPr txBox="1"/>
          <p:nvPr/>
        </p:nvSpPr>
        <p:spPr>
          <a:xfrm>
            <a:off x="1591150" y="675325"/>
            <a:ext cx="5902200" cy="113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900">
                <a:solidFill>
                  <a:schemeClr val="accent6"/>
                </a:solidFill>
                <a:latin typeface="Roboto"/>
                <a:ea typeface="Roboto"/>
                <a:cs typeface="Roboto"/>
                <a:sym typeface="Roboto"/>
              </a:rPr>
              <a:t>ᎾᏛᏁᎲ- Verbs</a:t>
            </a:r>
            <a:endParaRPr b="1" sz="3900">
              <a:solidFill>
                <a:schemeClr val="accent6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300">
                <a:solidFill>
                  <a:schemeClr val="accent6"/>
                </a:solidFill>
                <a:latin typeface="Roboto"/>
                <a:ea typeface="Roboto"/>
                <a:cs typeface="Roboto"/>
                <a:sym typeface="Roboto"/>
              </a:rPr>
              <a:t>Set B Single subject, single object</a:t>
            </a:r>
            <a:endParaRPr b="1" sz="2300">
              <a:solidFill>
                <a:schemeClr val="accent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6"/>
          <p:cNvSpPr txBox="1"/>
          <p:nvPr>
            <p:ph type="title"/>
          </p:nvPr>
        </p:nvSpPr>
        <p:spPr>
          <a:xfrm>
            <a:off x="324875" y="464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ᏐᏁᎵᏁ</a:t>
            </a:r>
            <a:r>
              <a:rPr lang="en"/>
              <a:t> ᏣᎳᎩ ᎠᏕᎶᏆᏍᏗ</a:t>
            </a:r>
            <a:endParaRPr/>
          </a:p>
        </p:txBody>
      </p:sp>
      <p:sp>
        <p:nvSpPr>
          <p:cNvPr id="79" name="Google Shape;79;p16"/>
          <p:cNvSpPr txBox="1"/>
          <p:nvPr>
            <p:ph idx="1" type="body"/>
          </p:nvPr>
        </p:nvSpPr>
        <p:spPr>
          <a:xfrm>
            <a:off x="424500" y="732525"/>
            <a:ext cx="4691400" cy="309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Ꮒ! ᏍᏕᏱᏓ ____. ᎧᏅᏑᎸ ᎢᏗᏅᎦᎳ.</a:t>
            </a:r>
            <a:endParaRPr sz="29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ᏍᏕᏱᏓ ___, Ꮩ ᎤᏍᏗ  __? X3</a:t>
            </a:r>
            <a:endParaRPr sz="29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" sz="29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ᎧᏅᏑᎸ ᎢᏗᏅᎦᎳᎢ.</a:t>
            </a:r>
            <a:r>
              <a:rPr lang="en" sz="24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24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0" name="Google Shape;80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64775" y="1162450"/>
            <a:ext cx="3723300" cy="2481594"/>
          </a:xfrm>
          <a:prstGeom prst="rect">
            <a:avLst/>
          </a:prstGeom>
          <a:noFill/>
          <a:ln>
            <a:noFill/>
          </a:ln>
        </p:spPr>
      </p:pic>
      <p:sp>
        <p:nvSpPr>
          <p:cNvPr id="81" name="Google Shape;81;p16"/>
          <p:cNvSpPr txBox="1"/>
          <p:nvPr>
            <p:ph idx="1" type="body"/>
          </p:nvPr>
        </p:nvSpPr>
        <p:spPr>
          <a:xfrm>
            <a:off x="424500" y="3715675"/>
            <a:ext cx="4691400" cy="85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ᎠᎩᎾ</a:t>
            </a:r>
            <a:r>
              <a:rPr lang="en" sz="3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, ᏣᎾ</a:t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52"/>
          <p:cNvSpPr txBox="1"/>
          <p:nvPr>
            <p:ph type="title"/>
          </p:nvPr>
        </p:nvSpPr>
        <p:spPr>
          <a:xfrm>
            <a:off x="324875" y="464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ᏐᏁᎵᏁ</a:t>
            </a:r>
            <a:r>
              <a:rPr lang="en"/>
              <a:t> ᏣᎳᎩ ᎠᏕᎶᏆᏍᏗ</a:t>
            </a:r>
            <a:endParaRPr/>
          </a:p>
        </p:txBody>
      </p:sp>
      <p:graphicFrame>
        <p:nvGraphicFramePr>
          <p:cNvPr id="343" name="Google Shape;343;p52"/>
          <p:cNvGraphicFramePr/>
          <p:nvPr/>
        </p:nvGraphicFramePr>
        <p:xfrm>
          <a:off x="952500" y="20002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{D8400AEC-1FE0-400B-91C6-28418AAE7AE5}</a:tableStyleId>
              </a:tblPr>
              <a:tblGrid>
                <a:gridCol w="3619500"/>
                <a:gridCol w="3619500"/>
              </a:tblGrid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500">
                          <a:solidFill>
                            <a:schemeClr val="accent6"/>
                          </a:solidFill>
                        </a:rPr>
                        <a:t>ig</a:t>
                      </a:r>
                      <a:endParaRPr sz="2500">
                        <a:solidFill>
                          <a:schemeClr val="accent6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solidFill>
                            <a:schemeClr val="accent6"/>
                          </a:solidFill>
                        </a:rPr>
                        <a:t>All of us (including you)</a:t>
                      </a:r>
                      <a:endParaRPr sz="1800">
                        <a:solidFill>
                          <a:schemeClr val="accent6"/>
                        </a:solidFill>
                      </a:endParaRPr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500">
                          <a:solidFill>
                            <a:schemeClr val="accent6"/>
                          </a:solidFill>
                        </a:rPr>
                        <a:t>og</a:t>
                      </a:r>
                      <a:endParaRPr sz="2500">
                        <a:solidFill>
                          <a:schemeClr val="accent6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solidFill>
                            <a:schemeClr val="accent6"/>
                          </a:solidFill>
                        </a:rPr>
                        <a:t>All of us (but not you)</a:t>
                      </a:r>
                      <a:endParaRPr sz="1800">
                        <a:solidFill>
                          <a:schemeClr val="accent6"/>
                        </a:solidFill>
                      </a:endParaRPr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2500">
                        <a:solidFill>
                          <a:schemeClr val="accent6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>
                        <a:solidFill>
                          <a:schemeClr val="accent6"/>
                        </a:solidFill>
                      </a:endParaRPr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sp>
        <p:nvSpPr>
          <p:cNvPr id="344" name="Google Shape;344;p52"/>
          <p:cNvSpPr txBox="1"/>
          <p:nvPr/>
        </p:nvSpPr>
        <p:spPr>
          <a:xfrm>
            <a:off x="1591150" y="675325"/>
            <a:ext cx="5902200" cy="113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900">
                <a:solidFill>
                  <a:schemeClr val="accent6"/>
                </a:solidFill>
                <a:latin typeface="Roboto"/>
                <a:ea typeface="Roboto"/>
                <a:cs typeface="Roboto"/>
                <a:sym typeface="Roboto"/>
              </a:rPr>
              <a:t>ᎾᏛᏁᎲ- Verbs</a:t>
            </a:r>
            <a:endParaRPr b="1" sz="3900">
              <a:solidFill>
                <a:schemeClr val="accent6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300">
                <a:solidFill>
                  <a:schemeClr val="accent6"/>
                </a:solidFill>
                <a:latin typeface="Roboto"/>
                <a:ea typeface="Roboto"/>
                <a:cs typeface="Roboto"/>
                <a:sym typeface="Roboto"/>
              </a:rPr>
              <a:t>Set B Single subject, single object</a:t>
            </a:r>
            <a:endParaRPr b="1" sz="2300">
              <a:solidFill>
                <a:schemeClr val="accent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8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53"/>
          <p:cNvSpPr txBox="1"/>
          <p:nvPr>
            <p:ph type="title"/>
          </p:nvPr>
        </p:nvSpPr>
        <p:spPr>
          <a:xfrm>
            <a:off x="324875" y="464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ᏐᏁᎵᏁ</a:t>
            </a:r>
            <a:r>
              <a:rPr lang="en"/>
              <a:t> ᏣᎳᎩ ᎠᏕᎶᏆᏍᏗ</a:t>
            </a:r>
            <a:endParaRPr/>
          </a:p>
        </p:txBody>
      </p:sp>
      <p:graphicFrame>
        <p:nvGraphicFramePr>
          <p:cNvPr id="350" name="Google Shape;350;p53"/>
          <p:cNvGraphicFramePr/>
          <p:nvPr/>
        </p:nvGraphicFramePr>
        <p:xfrm>
          <a:off x="952500" y="20002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{D8400AEC-1FE0-400B-91C6-28418AAE7AE5}</a:tableStyleId>
              </a:tblPr>
              <a:tblGrid>
                <a:gridCol w="3619500"/>
                <a:gridCol w="3619500"/>
              </a:tblGrid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500">
                          <a:solidFill>
                            <a:schemeClr val="accent6"/>
                          </a:solidFill>
                        </a:rPr>
                        <a:t>sd</a:t>
                      </a:r>
                      <a:endParaRPr sz="2500">
                        <a:solidFill>
                          <a:schemeClr val="accent6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solidFill>
                            <a:schemeClr val="accent6"/>
                          </a:solidFill>
                        </a:rPr>
                        <a:t>you two</a:t>
                      </a:r>
                      <a:endParaRPr sz="1800">
                        <a:solidFill>
                          <a:schemeClr val="accent6"/>
                        </a:solidFill>
                      </a:endParaRPr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500">
                          <a:solidFill>
                            <a:schemeClr val="accent6"/>
                          </a:solidFill>
                        </a:rPr>
                        <a:t>ij</a:t>
                      </a:r>
                      <a:endParaRPr sz="2500">
                        <a:solidFill>
                          <a:schemeClr val="accent6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solidFill>
                            <a:schemeClr val="accent6"/>
                          </a:solidFill>
                        </a:rPr>
                        <a:t>All of you</a:t>
                      </a:r>
                      <a:endParaRPr sz="1800">
                        <a:solidFill>
                          <a:schemeClr val="accent6"/>
                        </a:solidFill>
                      </a:endParaRPr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2500">
                        <a:solidFill>
                          <a:schemeClr val="accent6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>
                        <a:solidFill>
                          <a:schemeClr val="accent6"/>
                        </a:solidFill>
                      </a:endParaRPr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sp>
        <p:nvSpPr>
          <p:cNvPr id="351" name="Google Shape;351;p53"/>
          <p:cNvSpPr txBox="1"/>
          <p:nvPr/>
        </p:nvSpPr>
        <p:spPr>
          <a:xfrm>
            <a:off x="1591150" y="675325"/>
            <a:ext cx="5902200" cy="113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900">
                <a:solidFill>
                  <a:schemeClr val="accent6"/>
                </a:solidFill>
                <a:latin typeface="Roboto"/>
                <a:ea typeface="Roboto"/>
                <a:cs typeface="Roboto"/>
                <a:sym typeface="Roboto"/>
              </a:rPr>
              <a:t>ᎾᏛᏁᎲ- Verbs</a:t>
            </a:r>
            <a:endParaRPr b="1" sz="3900">
              <a:solidFill>
                <a:schemeClr val="accent6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300">
                <a:solidFill>
                  <a:schemeClr val="accent6"/>
                </a:solidFill>
                <a:latin typeface="Roboto"/>
                <a:ea typeface="Roboto"/>
                <a:cs typeface="Roboto"/>
                <a:sym typeface="Roboto"/>
              </a:rPr>
              <a:t>Set B Single subject, single object</a:t>
            </a:r>
            <a:endParaRPr b="1" sz="2300">
              <a:solidFill>
                <a:schemeClr val="accent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5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54"/>
          <p:cNvSpPr txBox="1"/>
          <p:nvPr>
            <p:ph type="title"/>
          </p:nvPr>
        </p:nvSpPr>
        <p:spPr>
          <a:xfrm>
            <a:off x="324875" y="464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ᏐᏁᎵᏁ</a:t>
            </a:r>
            <a:r>
              <a:rPr lang="en"/>
              <a:t> ᏣᎳᎩ ᎠᏕᎶᏆᏍᏗ</a:t>
            </a:r>
            <a:endParaRPr/>
          </a:p>
        </p:txBody>
      </p:sp>
      <p:graphicFrame>
        <p:nvGraphicFramePr>
          <p:cNvPr id="357" name="Google Shape;357;p54"/>
          <p:cNvGraphicFramePr/>
          <p:nvPr/>
        </p:nvGraphicFramePr>
        <p:xfrm>
          <a:off x="952500" y="20002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{D8400AEC-1FE0-400B-91C6-28418AAE7AE5}</a:tableStyleId>
              </a:tblPr>
              <a:tblGrid>
                <a:gridCol w="3619500"/>
                <a:gridCol w="3619500"/>
              </a:tblGrid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500">
                          <a:solidFill>
                            <a:schemeClr val="accent6"/>
                          </a:solidFill>
                        </a:rPr>
                        <a:t>un</a:t>
                      </a:r>
                      <a:endParaRPr sz="2500">
                        <a:solidFill>
                          <a:schemeClr val="accent6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solidFill>
                            <a:schemeClr val="accent6"/>
                          </a:solidFill>
                        </a:rPr>
                        <a:t>they</a:t>
                      </a:r>
                      <a:endParaRPr sz="1800">
                        <a:solidFill>
                          <a:schemeClr val="accent6"/>
                        </a:solidFill>
                      </a:endParaRPr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2500">
                        <a:solidFill>
                          <a:schemeClr val="accent6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>
                        <a:solidFill>
                          <a:schemeClr val="accent6"/>
                        </a:solidFill>
                      </a:endParaRPr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2500">
                        <a:solidFill>
                          <a:schemeClr val="accent6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>
                        <a:solidFill>
                          <a:schemeClr val="accent6"/>
                        </a:solidFill>
                      </a:endParaRPr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sp>
        <p:nvSpPr>
          <p:cNvPr id="358" name="Google Shape;358;p54"/>
          <p:cNvSpPr txBox="1"/>
          <p:nvPr/>
        </p:nvSpPr>
        <p:spPr>
          <a:xfrm>
            <a:off x="1591150" y="675325"/>
            <a:ext cx="5902200" cy="113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900">
                <a:solidFill>
                  <a:schemeClr val="accent6"/>
                </a:solidFill>
                <a:latin typeface="Roboto"/>
                <a:ea typeface="Roboto"/>
                <a:cs typeface="Roboto"/>
                <a:sym typeface="Roboto"/>
              </a:rPr>
              <a:t>ᎾᏛᏁᎲ- Verbs</a:t>
            </a:r>
            <a:endParaRPr b="1" sz="3900">
              <a:solidFill>
                <a:schemeClr val="accent6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300">
                <a:solidFill>
                  <a:schemeClr val="accent6"/>
                </a:solidFill>
                <a:latin typeface="Roboto"/>
                <a:ea typeface="Roboto"/>
                <a:cs typeface="Roboto"/>
                <a:sym typeface="Roboto"/>
              </a:rPr>
              <a:t>Set B Single subject, single object</a:t>
            </a:r>
            <a:endParaRPr b="1" sz="2300">
              <a:solidFill>
                <a:schemeClr val="accent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2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p55"/>
          <p:cNvSpPr txBox="1"/>
          <p:nvPr>
            <p:ph type="title"/>
          </p:nvPr>
        </p:nvSpPr>
        <p:spPr>
          <a:xfrm>
            <a:off x="324875" y="464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ᏐᏁᎵᏁ</a:t>
            </a:r>
            <a:r>
              <a:rPr lang="en"/>
              <a:t> ᏣᎳᎩ ᎠᏕᎶᏆᏍᏗ</a:t>
            </a:r>
            <a:endParaRPr/>
          </a:p>
        </p:txBody>
      </p:sp>
      <p:sp>
        <p:nvSpPr>
          <p:cNvPr id="364" name="Google Shape;364;p55"/>
          <p:cNvSpPr txBox="1"/>
          <p:nvPr>
            <p:ph idx="1" type="body"/>
          </p:nvPr>
        </p:nvSpPr>
        <p:spPr>
          <a:xfrm>
            <a:off x="268275" y="621500"/>
            <a:ext cx="1729800" cy="4716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want</a:t>
            </a:r>
            <a:endParaRPr sz="24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ᎠᏩᏚᎵ</a:t>
            </a:r>
            <a:endParaRPr sz="24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ᏣᏚᎵ</a:t>
            </a:r>
            <a:endParaRPr sz="24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ᎤᏚᎵ</a:t>
            </a:r>
            <a:endParaRPr sz="24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5" name="Google Shape;365;p55"/>
          <p:cNvSpPr txBox="1"/>
          <p:nvPr/>
        </p:nvSpPr>
        <p:spPr>
          <a:xfrm>
            <a:off x="4572000" y="101750"/>
            <a:ext cx="4357200" cy="78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900">
                <a:solidFill>
                  <a:schemeClr val="accent6"/>
                </a:solidFill>
                <a:latin typeface="Roboto"/>
                <a:ea typeface="Roboto"/>
                <a:cs typeface="Roboto"/>
                <a:sym typeface="Roboto"/>
              </a:rPr>
              <a:t>ᎾᏛᏁᎲ- Verbs</a:t>
            </a:r>
            <a:endParaRPr b="1" sz="3900">
              <a:solidFill>
                <a:schemeClr val="accent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66" name="Google Shape;366;p55"/>
          <p:cNvSpPr txBox="1"/>
          <p:nvPr>
            <p:ph idx="1" type="body"/>
          </p:nvPr>
        </p:nvSpPr>
        <p:spPr>
          <a:xfrm>
            <a:off x="2280100" y="787525"/>
            <a:ext cx="1729800" cy="391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ᎩᎾᏚᎵ</a:t>
            </a:r>
            <a:endParaRPr sz="24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ᎣᎩᎾᏚᎵ</a:t>
            </a:r>
            <a:endParaRPr sz="24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7" name="Google Shape;367;p55"/>
          <p:cNvSpPr txBox="1"/>
          <p:nvPr>
            <p:ph idx="1" type="body"/>
          </p:nvPr>
        </p:nvSpPr>
        <p:spPr>
          <a:xfrm>
            <a:off x="3759875" y="787525"/>
            <a:ext cx="1729800" cy="401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ᎢᎦᏚᎵ</a:t>
            </a:r>
            <a:endParaRPr sz="24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ᎣᎦᏚᎵ</a:t>
            </a:r>
            <a:endParaRPr sz="24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8" name="Google Shape;368;p55"/>
          <p:cNvSpPr txBox="1"/>
          <p:nvPr>
            <p:ph idx="1" type="body"/>
          </p:nvPr>
        </p:nvSpPr>
        <p:spPr>
          <a:xfrm>
            <a:off x="5045625" y="787525"/>
            <a:ext cx="1729800" cy="401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ᏍᏓᏚᎵ</a:t>
            </a:r>
            <a:endParaRPr sz="24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ᎢᏣᏚᎵ</a:t>
            </a:r>
            <a:endParaRPr sz="24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9" name="Google Shape;369;p55"/>
          <p:cNvSpPr txBox="1"/>
          <p:nvPr>
            <p:ph idx="1" type="body"/>
          </p:nvPr>
        </p:nvSpPr>
        <p:spPr>
          <a:xfrm>
            <a:off x="6335875" y="787525"/>
            <a:ext cx="1729800" cy="401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ᎤᎾᏚᎵ</a:t>
            </a:r>
            <a:endParaRPr sz="24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3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56"/>
          <p:cNvSpPr txBox="1"/>
          <p:nvPr>
            <p:ph type="title"/>
          </p:nvPr>
        </p:nvSpPr>
        <p:spPr>
          <a:xfrm>
            <a:off x="324875" y="464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ᏐᏁᎵᏁ</a:t>
            </a:r>
            <a:r>
              <a:rPr lang="en"/>
              <a:t> ᏣᎳᎩ ᎠᏕᎶᏆᏍᏗ</a:t>
            </a:r>
            <a:endParaRPr/>
          </a:p>
        </p:txBody>
      </p:sp>
      <p:sp>
        <p:nvSpPr>
          <p:cNvPr id="375" name="Google Shape;375;p56"/>
          <p:cNvSpPr txBox="1"/>
          <p:nvPr>
            <p:ph idx="1" type="body"/>
          </p:nvPr>
        </p:nvSpPr>
        <p:spPr>
          <a:xfrm>
            <a:off x="268275" y="621500"/>
            <a:ext cx="1729800" cy="4716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forgetting</a:t>
            </a:r>
            <a:endParaRPr sz="24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ᎠᏩᎨᏫᏍᎬ</a:t>
            </a:r>
            <a:endParaRPr sz="24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ᏣᎨᏫᏍᎬ</a:t>
            </a:r>
            <a:endParaRPr sz="24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ᎤᏮᎨᏫᏍᎬ</a:t>
            </a:r>
            <a:endParaRPr sz="24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6" name="Google Shape;376;p56"/>
          <p:cNvSpPr txBox="1"/>
          <p:nvPr/>
        </p:nvSpPr>
        <p:spPr>
          <a:xfrm>
            <a:off x="4572000" y="101750"/>
            <a:ext cx="4357200" cy="78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900">
                <a:solidFill>
                  <a:schemeClr val="accent6"/>
                </a:solidFill>
                <a:latin typeface="Roboto"/>
                <a:ea typeface="Roboto"/>
                <a:cs typeface="Roboto"/>
                <a:sym typeface="Roboto"/>
              </a:rPr>
              <a:t>ᎾᏛᏁᎲ- Verbs</a:t>
            </a:r>
            <a:endParaRPr b="1" sz="3900">
              <a:solidFill>
                <a:schemeClr val="accent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77" name="Google Shape;377;p56"/>
          <p:cNvSpPr txBox="1"/>
          <p:nvPr>
            <p:ph idx="1" type="body"/>
          </p:nvPr>
        </p:nvSpPr>
        <p:spPr>
          <a:xfrm>
            <a:off x="1877925" y="838375"/>
            <a:ext cx="1947000" cy="391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ᎩᏅᎨᏫᏍᎬ</a:t>
            </a:r>
            <a:endParaRPr sz="24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ᎣᎩᏅᎨᏫᏍᎬ</a:t>
            </a:r>
            <a:endParaRPr sz="24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8" name="Google Shape;378;p56"/>
          <p:cNvSpPr txBox="1"/>
          <p:nvPr>
            <p:ph idx="1" type="body"/>
          </p:nvPr>
        </p:nvSpPr>
        <p:spPr>
          <a:xfrm>
            <a:off x="3759875" y="787525"/>
            <a:ext cx="1729800" cy="401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ᎢᎬᎨᏫᏍᎬ</a:t>
            </a:r>
            <a:endParaRPr sz="24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ᎣᎬᎨᏫᏍᎬ</a:t>
            </a:r>
            <a:endParaRPr sz="24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9" name="Google Shape;379;p56"/>
          <p:cNvSpPr txBox="1"/>
          <p:nvPr>
            <p:ph idx="1" type="body"/>
          </p:nvPr>
        </p:nvSpPr>
        <p:spPr>
          <a:xfrm>
            <a:off x="5332400" y="787525"/>
            <a:ext cx="1729800" cy="401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ᏍᏛᎨᏫᏍᎬ</a:t>
            </a:r>
            <a:endParaRPr sz="24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ᎢᏨᎨᏫᏍᎬ</a:t>
            </a:r>
            <a:endParaRPr sz="24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0" name="Google Shape;380;p56"/>
          <p:cNvSpPr txBox="1"/>
          <p:nvPr>
            <p:ph idx="1" type="body"/>
          </p:nvPr>
        </p:nvSpPr>
        <p:spPr>
          <a:xfrm>
            <a:off x="7126975" y="787525"/>
            <a:ext cx="1729800" cy="401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ᎤᏅᎨᏫᏍᎬ</a:t>
            </a:r>
            <a:endParaRPr sz="24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4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57"/>
          <p:cNvSpPr txBox="1"/>
          <p:nvPr>
            <p:ph type="title"/>
          </p:nvPr>
        </p:nvSpPr>
        <p:spPr>
          <a:xfrm>
            <a:off x="324875" y="464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ᏐᏁᎵᏁ ᏣᎳᎩ ᎠᏕᎶᏆᏍᏗ</a:t>
            </a:r>
            <a:endParaRPr/>
          </a:p>
        </p:txBody>
      </p:sp>
      <p:sp>
        <p:nvSpPr>
          <p:cNvPr id="386" name="Google Shape;386;p57"/>
          <p:cNvSpPr txBox="1"/>
          <p:nvPr>
            <p:ph idx="1" type="body"/>
          </p:nvPr>
        </p:nvSpPr>
        <p:spPr>
          <a:xfrm>
            <a:off x="277525" y="655575"/>
            <a:ext cx="2691900" cy="63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Like- lvqdi</a:t>
            </a:r>
            <a:endParaRPr sz="24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7" name="Google Shape;387;p57"/>
          <p:cNvSpPr txBox="1"/>
          <p:nvPr/>
        </p:nvSpPr>
        <p:spPr>
          <a:xfrm>
            <a:off x="4572000" y="101750"/>
            <a:ext cx="4357200" cy="78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900">
                <a:solidFill>
                  <a:schemeClr val="accent6"/>
                </a:solidFill>
                <a:latin typeface="Roboto"/>
                <a:ea typeface="Roboto"/>
                <a:cs typeface="Roboto"/>
                <a:sym typeface="Roboto"/>
              </a:rPr>
              <a:t>ᎾᏛᏁᎲ- Verbs</a:t>
            </a:r>
            <a:endParaRPr b="1" sz="3900">
              <a:solidFill>
                <a:schemeClr val="accent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88" name="Google Shape;388;p57"/>
          <p:cNvSpPr txBox="1"/>
          <p:nvPr>
            <p:ph idx="1" type="body"/>
          </p:nvPr>
        </p:nvSpPr>
        <p:spPr>
          <a:xfrm>
            <a:off x="1887150" y="838375"/>
            <a:ext cx="1947000" cy="391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ᎩᏂᎸᏈᏗ</a:t>
            </a:r>
            <a:endParaRPr sz="24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ᎣᎩᏂᎸᏈᏗ</a:t>
            </a:r>
            <a:endParaRPr sz="24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9" name="Google Shape;389;p57"/>
          <p:cNvSpPr txBox="1"/>
          <p:nvPr>
            <p:ph idx="1" type="body"/>
          </p:nvPr>
        </p:nvSpPr>
        <p:spPr>
          <a:xfrm>
            <a:off x="3759875" y="787525"/>
            <a:ext cx="1729800" cy="401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ᎢᎩᎸᏈᏗ</a:t>
            </a:r>
            <a:endParaRPr sz="24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ᎣᎩᎸᏈᏗ</a:t>
            </a:r>
            <a:endParaRPr sz="24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0" name="Google Shape;390;p57"/>
          <p:cNvSpPr txBox="1"/>
          <p:nvPr>
            <p:ph idx="1" type="body"/>
          </p:nvPr>
        </p:nvSpPr>
        <p:spPr>
          <a:xfrm>
            <a:off x="5332400" y="787525"/>
            <a:ext cx="1729800" cy="401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ᏍᏗᎸᏈᏗ</a:t>
            </a:r>
            <a:endParaRPr sz="24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ᎢᏥᎸᏈᏗ</a:t>
            </a:r>
            <a:endParaRPr sz="24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1" name="Google Shape;391;p57"/>
          <p:cNvSpPr txBox="1"/>
          <p:nvPr>
            <p:ph idx="1" type="body"/>
          </p:nvPr>
        </p:nvSpPr>
        <p:spPr>
          <a:xfrm>
            <a:off x="7126975" y="787525"/>
            <a:ext cx="1729800" cy="401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ᎤᏂᎸᏈᏗ</a:t>
            </a:r>
            <a:endParaRPr sz="24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2" name="Google Shape;392;p57"/>
          <p:cNvSpPr txBox="1"/>
          <p:nvPr>
            <p:ph idx="1" type="body"/>
          </p:nvPr>
        </p:nvSpPr>
        <p:spPr>
          <a:xfrm>
            <a:off x="324875" y="1226900"/>
            <a:ext cx="1691700" cy="4716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ᎠᎩᎸᏈᏗ</a:t>
            </a:r>
            <a:endParaRPr sz="24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ᏣᎸᏈᏗ</a:t>
            </a:r>
            <a:endParaRPr sz="24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ᎤᎸᏈᏗ</a:t>
            </a:r>
            <a:endParaRPr sz="24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6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58"/>
          <p:cNvSpPr txBox="1"/>
          <p:nvPr>
            <p:ph type="title"/>
          </p:nvPr>
        </p:nvSpPr>
        <p:spPr>
          <a:xfrm>
            <a:off x="324875" y="464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ᏐᏁᎵᏁ</a:t>
            </a:r>
            <a:r>
              <a:rPr lang="en"/>
              <a:t> ᏣᎳᎩ ᎠᏕᎶᏆᏍᏗ</a:t>
            </a:r>
            <a:endParaRPr/>
          </a:p>
        </p:txBody>
      </p:sp>
      <p:sp>
        <p:nvSpPr>
          <p:cNvPr id="398" name="Google Shape;398;p58"/>
          <p:cNvSpPr txBox="1"/>
          <p:nvPr/>
        </p:nvSpPr>
        <p:spPr>
          <a:xfrm>
            <a:off x="1591150" y="675325"/>
            <a:ext cx="5902200" cy="113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900">
                <a:solidFill>
                  <a:schemeClr val="accent6"/>
                </a:solidFill>
                <a:latin typeface="Roboto"/>
                <a:ea typeface="Roboto"/>
                <a:cs typeface="Roboto"/>
                <a:sym typeface="Roboto"/>
              </a:rPr>
              <a:t>ᎾᏛᏁᎲ- Verbs</a:t>
            </a:r>
            <a:endParaRPr b="1" sz="3900">
              <a:solidFill>
                <a:schemeClr val="accent6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300">
                <a:solidFill>
                  <a:schemeClr val="accent6"/>
                </a:solidFill>
                <a:latin typeface="Roboto"/>
                <a:ea typeface="Roboto"/>
                <a:cs typeface="Roboto"/>
                <a:sym typeface="Roboto"/>
              </a:rPr>
              <a:t>Set A , </a:t>
            </a:r>
            <a:endParaRPr b="1" sz="2300">
              <a:solidFill>
                <a:schemeClr val="accent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graphicFrame>
        <p:nvGraphicFramePr>
          <p:cNvPr id="399" name="Google Shape;399;p58"/>
          <p:cNvGraphicFramePr/>
          <p:nvPr/>
        </p:nvGraphicFramePr>
        <p:xfrm>
          <a:off x="952500" y="20002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{D8400AEC-1FE0-400B-91C6-28418AAE7AE5}</a:tableStyleId>
              </a:tblPr>
              <a:tblGrid>
                <a:gridCol w="3619500"/>
                <a:gridCol w="3619500"/>
              </a:tblGrid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500">
                          <a:solidFill>
                            <a:schemeClr val="accent6"/>
                          </a:solidFill>
                        </a:rPr>
                        <a:t>Ꮵ</a:t>
                      </a:r>
                      <a:endParaRPr sz="2500">
                        <a:solidFill>
                          <a:schemeClr val="accent6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solidFill>
                            <a:schemeClr val="accent6"/>
                          </a:solidFill>
                        </a:rPr>
                        <a:t>I- it</a:t>
                      </a:r>
                      <a:endParaRPr sz="1800">
                        <a:solidFill>
                          <a:schemeClr val="accent6"/>
                        </a:solidFill>
                      </a:endParaRPr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500">
                          <a:solidFill>
                            <a:schemeClr val="accent6"/>
                          </a:solidFill>
                        </a:rPr>
                        <a:t>Ꭿ</a:t>
                      </a:r>
                      <a:endParaRPr sz="2500">
                        <a:solidFill>
                          <a:schemeClr val="accent6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solidFill>
                            <a:schemeClr val="accent6"/>
                          </a:solidFill>
                        </a:rPr>
                        <a:t>You- it</a:t>
                      </a:r>
                      <a:endParaRPr sz="1800">
                        <a:solidFill>
                          <a:schemeClr val="accent6"/>
                        </a:solidFill>
                      </a:endParaRPr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500">
                          <a:solidFill>
                            <a:schemeClr val="accent6"/>
                          </a:solidFill>
                        </a:rPr>
                        <a:t>Ꭶ, Ꭰ</a:t>
                      </a:r>
                      <a:endParaRPr sz="2500">
                        <a:solidFill>
                          <a:schemeClr val="accent6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solidFill>
                            <a:schemeClr val="accent6"/>
                          </a:solidFill>
                        </a:rPr>
                        <a:t>he/she- it</a:t>
                      </a:r>
                      <a:endParaRPr sz="1800">
                        <a:solidFill>
                          <a:schemeClr val="accent6"/>
                        </a:solidFill>
                      </a:endParaRPr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3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59"/>
          <p:cNvSpPr txBox="1"/>
          <p:nvPr>
            <p:ph type="title"/>
          </p:nvPr>
        </p:nvSpPr>
        <p:spPr>
          <a:xfrm>
            <a:off x="324875" y="464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ᏐᏁᎵᏁ</a:t>
            </a:r>
            <a:r>
              <a:rPr lang="en"/>
              <a:t> ᏣᎳᎩ ᎠᏕᎶᏆᏍᏗ</a:t>
            </a:r>
            <a:endParaRPr/>
          </a:p>
        </p:txBody>
      </p:sp>
      <p:graphicFrame>
        <p:nvGraphicFramePr>
          <p:cNvPr id="405" name="Google Shape;405;p59"/>
          <p:cNvGraphicFramePr/>
          <p:nvPr/>
        </p:nvGraphicFramePr>
        <p:xfrm>
          <a:off x="952500" y="20002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{D8400AEC-1FE0-400B-91C6-28418AAE7AE5}</a:tableStyleId>
              </a:tblPr>
              <a:tblGrid>
                <a:gridCol w="3619500"/>
                <a:gridCol w="3619500"/>
              </a:tblGrid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500">
                          <a:solidFill>
                            <a:schemeClr val="accent6"/>
                          </a:solidFill>
                        </a:rPr>
                        <a:t>ᎢᏂ</a:t>
                      </a:r>
                      <a:endParaRPr sz="2500">
                        <a:solidFill>
                          <a:schemeClr val="accent6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solidFill>
                            <a:schemeClr val="accent6"/>
                          </a:solidFill>
                        </a:rPr>
                        <a:t>We two</a:t>
                      </a:r>
                      <a:endParaRPr sz="1800">
                        <a:solidFill>
                          <a:schemeClr val="accent6"/>
                        </a:solidFill>
                      </a:endParaRPr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500">
                          <a:solidFill>
                            <a:schemeClr val="accent6"/>
                          </a:solidFill>
                        </a:rPr>
                        <a:t>ᎣᏍᏗ</a:t>
                      </a:r>
                      <a:endParaRPr sz="2500">
                        <a:solidFill>
                          <a:schemeClr val="accent6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solidFill>
                            <a:schemeClr val="accent6"/>
                          </a:solidFill>
                        </a:rPr>
                        <a:t>We 2 but not you</a:t>
                      </a:r>
                      <a:endParaRPr sz="1800">
                        <a:solidFill>
                          <a:schemeClr val="accent6"/>
                        </a:solidFill>
                      </a:endParaRPr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2500">
                        <a:solidFill>
                          <a:schemeClr val="accent6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>
                        <a:solidFill>
                          <a:schemeClr val="accent6"/>
                        </a:solidFill>
                      </a:endParaRPr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sp>
        <p:nvSpPr>
          <p:cNvPr id="406" name="Google Shape;406;p59"/>
          <p:cNvSpPr txBox="1"/>
          <p:nvPr/>
        </p:nvSpPr>
        <p:spPr>
          <a:xfrm>
            <a:off x="1591150" y="675325"/>
            <a:ext cx="5902200" cy="113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900">
                <a:solidFill>
                  <a:schemeClr val="accent6"/>
                </a:solidFill>
                <a:latin typeface="Roboto"/>
                <a:ea typeface="Roboto"/>
                <a:cs typeface="Roboto"/>
                <a:sym typeface="Roboto"/>
              </a:rPr>
              <a:t>ᎾᏛᏁᎲ- Verbs</a:t>
            </a:r>
            <a:endParaRPr b="1" sz="3900">
              <a:solidFill>
                <a:schemeClr val="accent6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300">
                <a:solidFill>
                  <a:schemeClr val="accent6"/>
                </a:solidFill>
                <a:latin typeface="Roboto"/>
                <a:ea typeface="Roboto"/>
                <a:cs typeface="Roboto"/>
                <a:sym typeface="Roboto"/>
              </a:rPr>
              <a:t>Set B Single subject, single object</a:t>
            </a:r>
            <a:endParaRPr b="1" sz="2300">
              <a:solidFill>
                <a:schemeClr val="accent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0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60"/>
          <p:cNvSpPr txBox="1"/>
          <p:nvPr>
            <p:ph type="title"/>
          </p:nvPr>
        </p:nvSpPr>
        <p:spPr>
          <a:xfrm>
            <a:off x="324875" y="464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ᏐᏁᎵᏁ</a:t>
            </a:r>
            <a:r>
              <a:rPr lang="en"/>
              <a:t> ᏣᎳᎩ ᎠᏕᎶᏆᏍᏗ</a:t>
            </a:r>
            <a:endParaRPr/>
          </a:p>
        </p:txBody>
      </p:sp>
      <p:graphicFrame>
        <p:nvGraphicFramePr>
          <p:cNvPr id="412" name="Google Shape;412;p60"/>
          <p:cNvGraphicFramePr/>
          <p:nvPr/>
        </p:nvGraphicFramePr>
        <p:xfrm>
          <a:off x="952500" y="20002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{D8400AEC-1FE0-400B-91C6-28418AAE7AE5}</a:tableStyleId>
              </a:tblPr>
              <a:tblGrid>
                <a:gridCol w="3619500"/>
                <a:gridCol w="3619500"/>
              </a:tblGrid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500">
                          <a:solidFill>
                            <a:schemeClr val="accent6"/>
                          </a:solidFill>
                        </a:rPr>
                        <a:t>ᎢᏗ</a:t>
                      </a:r>
                      <a:endParaRPr sz="2500">
                        <a:solidFill>
                          <a:schemeClr val="accent6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solidFill>
                            <a:schemeClr val="accent6"/>
                          </a:solidFill>
                        </a:rPr>
                        <a:t>All of us (including you)</a:t>
                      </a:r>
                      <a:endParaRPr sz="1800">
                        <a:solidFill>
                          <a:schemeClr val="accent6"/>
                        </a:solidFill>
                      </a:endParaRPr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500">
                          <a:solidFill>
                            <a:schemeClr val="accent6"/>
                          </a:solidFill>
                        </a:rPr>
                        <a:t>ᎣᏥ</a:t>
                      </a:r>
                      <a:endParaRPr sz="2500">
                        <a:solidFill>
                          <a:schemeClr val="accent6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solidFill>
                            <a:schemeClr val="accent6"/>
                          </a:solidFill>
                        </a:rPr>
                        <a:t>All of us (but not you)</a:t>
                      </a:r>
                      <a:endParaRPr sz="1800">
                        <a:solidFill>
                          <a:schemeClr val="accent6"/>
                        </a:solidFill>
                      </a:endParaRPr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2500">
                        <a:solidFill>
                          <a:schemeClr val="accent6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>
                        <a:solidFill>
                          <a:schemeClr val="accent6"/>
                        </a:solidFill>
                      </a:endParaRPr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sp>
        <p:nvSpPr>
          <p:cNvPr id="413" name="Google Shape;413;p60"/>
          <p:cNvSpPr txBox="1"/>
          <p:nvPr/>
        </p:nvSpPr>
        <p:spPr>
          <a:xfrm>
            <a:off x="1591150" y="675325"/>
            <a:ext cx="5902200" cy="113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900">
                <a:solidFill>
                  <a:schemeClr val="accent6"/>
                </a:solidFill>
                <a:latin typeface="Roboto"/>
                <a:ea typeface="Roboto"/>
                <a:cs typeface="Roboto"/>
                <a:sym typeface="Roboto"/>
              </a:rPr>
              <a:t>ᎾᏛᏁᎲ- Verbs</a:t>
            </a:r>
            <a:endParaRPr b="1" sz="3900">
              <a:solidFill>
                <a:schemeClr val="accent6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300">
                <a:solidFill>
                  <a:schemeClr val="accent6"/>
                </a:solidFill>
                <a:latin typeface="Roboto"/>
                <a:ea typeface="Roboto"/>
                <a:cs typeface="Roboto"/>
                <a:sym typeface="Roboto"/>
              </a:rPr>
              <a:t>Set B Single subject, single object</a:t>
            </a:r>
            <a:endParaRPr b="1" sz="2300">
              <a:solidFill>
                <a:schemeClr val="accent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7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p61"/>
          <p:cNvSpPr txBox="1"/>
          <p:nvPr>
            <p:ph type="title"/>
          </p:nvPr>
        </p:nvSpPr>
        <p:spPr>
          <a:xfrm>
            <a:off x="324875" y="464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ᏐᏁᎵᏁ</a:t>
            </a:r>
            <a:r>
              <a:rPr lang="en"/>
              <a:t> ᏣᎳᎩ ᎠᏕᎶᏆᏍᏗ</a:t>
            </a:r>
            <a:endParaRPr/>
          </a:p>
        </p:txBody>
      </p:sp>
      <p:graphicFrame>
        <p:nvGraphicFramePr>
          <p:cNvPr id="419" name="Google Shape;419;p61"/>
          <p:cNvGraphicFramePr/>
          <p:nvPr/>
        </p:nvGraphicFramePr>
        <p:xfrm>
          <a:off x="952500" y="20002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{D8400AEC-1FE0-400B-91C6-28418AAE7AE5}</a:tableStyleId>
              </a:tblPr>
              <a:tblGrid>
                <a:gridCol w="3619500"/>
                <a:gridCol w="3619500"/>
              </a:tblGrid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500">
                          <a:solidFill>
                            <a:schemeClr val="accent6"/>
                          </a:solidFill>
                        </a:rPr>
                        <a:t>ᏍᏗ</a:t>
                      </a:r>
                      <a:endParaRPr sz="2500">
                        <a:solidFill>
                          <a:schemeClr val="accent6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solidFill>
                            <a:schemeClr val="accent6"/>
                          </a:solidFill>
                        </a:rPr>
                        <a:t>you two</a:t>
                      </a:r>
                      <a:endParaRPr sz="1800">
                        <a:solidFill>
                          <a:schemeClr val="accent6"/>
                        </a:solidFill>
                      </a:endParaRPr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500">
                          <a:solidFill>
                            <a:schemeClr val="accent6"/>
                          </a:solidFill>
                        </a:rPr>
                        <a:t>ᎢᏥ</a:t>
                      </a:r>
                      <a:endParaRPr sz="2500">
                        <a:solidFill>
                          <a:schemeClr val="accent6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solidFill>
                            <a:schemeClr val="accent6"/>
                          </a:solidFill>
                        </a:rPr>
                        <a:t>All of you</a:t>
                      </a:r>
                      <a:endParaRPr sz="1800">
                        <a:solidFill>
                          <a:schemeClr val="accent6"/>
                        </a:solidFill>
                      </a:endParaRPr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2500">
                        <a:solidFill>
                          <a:schemeClr val="accent6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>
                        <a:solidFill>
                          <a:schemeClr val="accent6"/>
                        </a:solidFill>
                      </a:endParaRPr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sp>
        <p:nvSpPr>
          <p:cNvPr id="420" name="Google Shape;420;p61"/>
          <p:cNvSpPr txBox="1"/>
          <p:nvPr/>
        </p:nvSpPr>
        <p:spPr>
          <a:xfrm>
            <a:off x="1591150" y="675325"/>
            <a:ext cx="5902200" cy="113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900">
                <a:solidFill>
                  <a:schemeClr val="accent6"/>
                </a:solidFill>
                <a:latin typeface="Roboto"/>
                <a:ea typeface="Roboto"/>
                <a:cs typeface="Roboto"/>
                <a:sym typeface="Roboto"/>
              </a:rPr>
              <a:t>ᎾᏛᏁᎲ- Verbs</a:t>
            </a:r>
            <a:endParaRPr b="1" sz="3900">
              <a:solidFill>
                <a:schemeClr val="accent6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300">
                <a:solidFill>
                  <a:schemeClr val="accent6"/>
                </a:solidFill>
                <a:latin typeface="Roboto"/>
                <a:ea typeface="Roboto"/>
                <a:cs typeface="Roboto"/>
                <a:sym typeface="Roboto"/>
              </a:rPr>
              <a:t>Set B Single subject, single object</a:t>
            </a:r>
            <a:endParaRPr b="1" sz="2300">
              <a:solidFill>
                <a:schemeClr val="accent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7"/>
          <p:cNvSpPr txBox="1"/>
          <p:nvPr>
            <p:ph type="title"/>
          </p:nvPr>
        </p:nvSpPr>
        <p:spPr>
          <a:xfrm>
            <a:off x="324875" y="464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ᏐᏁᎵᏁ</a:t>
            </a:r>
            <a:r>
              <a:rPr lang="en"/>
              <a:t> ᏣᎳᎩ ᎠᏕᎶᏆᏍᏗ</a:t>
            </a:r>
            <a:endParaRPr/>
          </a:p>
        </p:txBody>
      </p:sp>
      <p:sp>
        <p:nvSpPr>
          <p:cNvPr id="87" name="Google Shape;87;p17"/>
          <p:cNvSpPr txBox="1"/>
          <p:nvPr>
            <p:ph idx="1" type="body"/>
          </p:nvPr>
        </p:nvSpPr>
        <p:spPr>
          <a:xfrm>
            <a:off x="424500" y="732525"/>
            <a:ext cx="4691400" cy="2819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ᎯᎠ ᎤᏅᏗ.</a:t>
            </a:r>
            <a:r>
              <a:rPr lang="en" sz="3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 ᎧᏅᏑᎸ ᎢᏗᏅᎦᎳ.</a:t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ᎤᏅᏗ ___, Ꮩ ᎤᏍᏗ  ___? X3</a:t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 ᎧᏅᏑᎸ ᎢᏗᏅᎦᎳᎢ. </a:t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8" name="Google Shape;88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09275" y="389163"/>
            <a:ext cx="2736781" cy="4106173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7"/>
          <p:cNvSpPr txBox="1"/>
          <p:nvPr>
            <p:ph idx="1" type="body"/>
          </p:nvPr>
        </p:nvSpPr>
        <p:spPr>
          <a:xfrm>
            <a:off x="424500" y="3715675"/>
            <a:ext cx="4691400" cy="85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ᎠᎩᏁ, ᏣᏁ</a:t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4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p62"/>
          <p:cNvSpPr txBox="1"/>
          <p:nvPr>
            <p:ph type="title"/>
          </p:nvPr>
        </p:nvSpPr>
        <p:spPr>
          <a:xfrm>
            <a:off x="324875" y="464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ᏐᏁᎵᏁ</a:t>
            </a:r>
            <a:r>
              <a:rPr lang="en"/>
              <a:t> ᏣᎳᎩ ᎠᏕᎶᏆᏍᏗ</a:t>
            </a:r>
            <a:endParaRPr/>
          </a:p>
        </p:txBody>
      </p:sp>
      <p:graphicFrame>
        <p:nvGraphicFramePr>
          <p:cNvPr id="426" name="Google Shape;426;p62"/>
          <p:cNvGraphicFramePr/>
          <p:nvPr/>
        </p:nvGraphicFramePr>
        <p:xfrm>
          <a:off x="952500" y="20002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{D8400AEC-1FE0-400B-91C6-28418AAE7AE5}</a:tableStyleId>
              </a:tblPr>
              <a:tblGrid>
                <a:gridCol w="3619500"/>
                <a:gridCol w="3619500"/>
              </a:tblGrid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500">
                          <a:solidFill>
                            <a:schemeClr val="accent6"/>
                          </a:solidFill>
                        </a:rPr>
                        <a:t>ᎠᏂ</a:t>
                      </a:r>
                      <a:endParaRPr sz="2500">
                        <a:solidFill>
                          <a:schemeClr val="accent6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solidFill>
                            <a:schemeClr val="accent6"/>
                          </a:solidFill>
                        </a:rPr>
                        <a:t>they</a:t>
                      </a:r>
                      <a:endParaRPr sz="1800">
                        <a:solidFill>
                          <a:schemeClr val="accent6"/>
                        </a:solidFill>
                      </a:endParaRPr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2500">
                        <a:solidFill>
                          <a:schemeClr val="accent6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>
                        <a:solidFill>
                          <a:schemeClr val="accent6"/>
                        </a:solidFill>
                      </a:endParaRPr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2500">
                        <a:solidFill>
                          <a:schemeClr val="accent6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>
                        <a:solidFill>
                          <a:schemeClr val="accent6"/>
                        </a:solidFill>
                      </a:endParaRPr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sp>
        <p:nvSpPr>
          <p:cNvPr id="427" name="Google Shape;427;p62"/>
          <p:cNvSpPr txBox="1"/>
          <p:nvPr/>
        </p:nvSpPr>
        <p:spPr>
          <a:xfrm>
            <a:off x="1591150" y="675325"/>
            <a:ext cx="5902200" cy="113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900">
                <a:solidFill>
                  <a:schemeClr val="accent6"/>
                </a:solidFill>
                <a:latin typeface="Roboto"/>
                <a:ea typeface="Roboto"/>
                <a:cs typeface="Roboto"/>
                <a:sym typeface="Roboto"/>
              </a:rPr>
              <a:t>ᎾᏛᏁᎲ- Verbs</a:t>
            </a:r>
            <a:endParaRPr b="1" sz="3900">
              <a:solidFill>
                <a:schemeClr val="accent6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300">
                <a:solidFill>
                  <a:schemeClr val="accent6"/>
                </a:solidFill>
                <a:latin typeface="Roboto"/>
                <a:ea typeface="Roboto"/>
                <a:cs typeface="Roboto"/>
                <a:sym typeface="Roboto"/>
              </a:rPr>
              <a:t>Set B Single subject, single object</a:t>
            </a:r>
            <a:endParaRPr b="1" sz="2300">
              <a:solidFill>
                <a:schemeClr val="accent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p63"/>
          <p:cNvSpPr txBox="1"/>
          <p:nvPr>
            <p:ph type="title"/>
          </p:nvPr>
        </p:nvSpPr>
        <p:spPr>
          <a:xfrm>
            <a:off x="324875" y="464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ᏐᏁᎵᏁ</a:t>
            </a:r>
            <a:r>
              <a:rPr lang="en"/>
              <a:t> ᏣᎳᎩ ᎠᏕᎶᏆᏍᏗ</a:t>
            </a:r>
            <a:endParaRPr/>
          </a:p>
        </p:txBody>
      </p:sp>
      <p:sp>
        <p:nvSpPr>
          <p:cNvPr id="433" name="Google Shape;433;p63"/>
          <p:cNvSpPr txBox="1"/>
          <p:nvPr>
            <p:ph idx="1" type="body"/>
          </p:nvPr>
        </p:nvSpPr>
        <p:spPr>
          <a:xfrm>
            <a:off x="268275" y="621500"/>
            <a:ext cx="3136200" cy="4716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Speaking- ᏬᏂ</a:t>
            </a:r>
            <a:endParaRPr sz="24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ᏥᏬᏂ</a:t>
            </a:r>
            <a:endParaRPr sz="24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ᎯᏬᏂ</a:t>
            </a:r>
            <a:endParaRPr sz="24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ᎦᏬᏂ</a:t>
            </a:r>
            <a:endParaRPr sz="24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4" name="Google Shape;434;p63"/>
          <p:cNvSpPr txBox="1"/>
          <p:nvPr/>
        </p:nvSpPr>
        <p:spPr>
          <a:xfrm>
            <a:off x="4572000" y="101750"/>
            <a:ext cx="4357200" cy="78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900">
                <a:solidFill>
                  <a:schemeClr val="accent6"/>
                </a:solidFill>
                <a:latin typeface="Roboto"/>
                <a:ea typeface="Roboto"/>
                <a:cs typeface="Roboto"/>
                <a:sym typeface="Roboto"/>
              </a:rPr>
              <a:t>ᎾᏛᏁᎲ- Verbs</a:t>
            </a:r>
            <a:endParaRPr b="1" sz="3900">
              <a:solidFill>
                <a:schemeClr val="accent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35" name="Google Shape;435;p63"/>
          <p:cNvSpPr txBox="1"/>
          <p:nvPr>
            <p:ph idx="1" type="body"/>
          </p:nvPr>
        </p:nvSpPr>
        <p:spPr>
          <a:xfrm>
            <a:off x="2280100" y="787525"/>
            <a:ext cx="1729800" cy="391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ᎢᏂᏬᏂ</a:t>
            </a:r>
            <a:endParaRPr sz="24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ᎣᏍᏗᏬᏂ</a:t>
            </a:r>
            <a:endParaRPr sz="24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6" name="Google Shape;436;p63"/>
          <p:cNvSpPr txBox="1"/>
          <p:nvPr>
            <p:ph idx="1" type="body"/>
          </p:nvPr>
        </p:nvSpPr>
        <p:spPr>
          <a:xfrm>
            <a:off x="3759875" y="787525"/>
            <a:ext cx="1729800" cy="401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ᎢᏗᏬᏂ</a:t>
            </a:r>
            <a:endParaRPr sz="24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ᎣᏥᏬᏂ</a:t>
            </a:r>
            <a:endParaRPr sz="24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7" name="Google Shape;437;p63"/>
          <p:cNvSpPr txBox="1"/>
          <p:nvPr>
            <p:ph idx="1" type="body"/>
          </p:nvPr>
        </p:nvSpPr>
        <p:spPr>
          <a:xfrm>
            <a:off x="5045625" y="787525"/>
            <a:ext cx="1729800" cy="401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ᏍᏗᏬᏂ</a:t>
            </a:r>
            <a:endParaRPr sz="24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ᎢᏥᏬᏂ</a:t>
            </a:r>
            <a:endParaRPr sz="24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8" name="Google Shape;438;p63"/>
          <p:cNvSpPr txBox="1"/>
          <p:nvPr>
            <p:ph idx="1" type="body"/>
          </p:nvPr>
        </p:nvSpPr>
        <p:spPr>
          <a:xfrm>
            <a:off x="6335875" y="787525"/>
            <a:ext cx="1729800" cy="401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ᎠᏂᏬᏂ</a:t>
            </a:r>
            <a:endParaRPr sz="24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2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p64"/>
          <p:cNvSpPr txBox="1"/>
          <p:nvPr>
            <p:ph type="title"/>
          </p:nvPr>
        </p:nvSpPr>
        <p:spPr>
          <a:xfrm>
            <a:off x="324875" y="464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ᏐᏁᎵᏁ ᏣᎳᎩ ᎠᏕᎶᏆᏍᏗ</a:t>
            </a:r>
            <a:endParaRPr/>
          </a:p>
        </p:txBody>
      </p:sp>
      <p:sp>
        <p:nvSpPr>
          <p:cNvPr id="444" name="Google Shape;444;p64"/>
          <p:cNvSpPr txBox="1"/>
          <p:nvPr/>
        </p:nvSpPr>
        <p:spPr>
          <a:xfrm>
            <a:off x="1591150" y="675325"/>
            <a:ext cx="5902200" cy="113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900">
                <a:solidFill>
                  <a:schemeClr val="accent6"/>
                </a:solidFill>
                <a:latin typeface="Roboto"/>
                <a:ea typeface="Roboto"/>
                <a:cs typeface="Roboto"/>
                <a:sym typeface="Roboto"/>
              </a:rPr>
              <a:t>ᎾᏛᏁᎲ- Verbs</a:t>
            </a:r>
            <a:endParaRPr b="1" sz="3900">
              <a:solidFill>
                <a:schemeClr val="accent6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300">
                <a:solidFill>
                  <a:schemeClr val="accent6"/>
                </a:solidFill>
                <a:latin typeface="Roboto"/>
                <a:ea typeface="Roboto"/>
                <a:cs typeface="Roboto"/>
                <a:sym typeface="Roboto"/>
              </a:rPr>
              <a:t>Set A ,  vowel stem</a:t>
            </a:r>
            <a:endParaRPr b="1" sz="2300">
              <a:solidFill>
                <a:schemeClr val="accent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graphicFrame>
        <p:nvGraphicFramePr>
          <p:cNvPr id="445" name="Google Shape;445;p64"/>
          <p:cNvGraphicFramePr/>
          <p:nvPr/>
        </p:nvGraphicFramePr>
        <p:xfrm>
          <a:off x="952500" y="20002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{D8400AEC-1FE0-400B-91C6-28418AAE7AE5}</a:tableStyleId>
              </a:tblPr>
              <a:tblGrid>
                <a:gridCol w="3619500"/>
                <a:gridCol w="3619500"/>
              </a:tblGrid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500">
                          <a:solidFill>
                            <a:schemeClr val="accent6"/>
                          </a:solidFill>
                        </a:rPr>
                        <a:t>g</a:t>
                      </a:r>
                      <a:endParaRPr sz="2500">
                        <a:solidFill>
                          <a:schemeClr val="accent6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solidFill>
                            <a:schemeClr val="accent6"/>
                          </a:solidFill>
                        </a:rPr>
                        <a:t>I- it</a:t>
                      </a:r>
                      <a:endParaRPr sz="1800">
                        <a:solidFill>
                          <a:schemeClr val="accent6"/>
                        </a:solidFill>
                      </a:endParaRPr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500">
                          <a:solidFill>
                            <a:schemeClr val="accent6"/>
                          </a:solidFill>
                        </a:rPr>
                        <a:t>h</a:t>
                      </a:r>
                      <a:endParaRPr sz="2500">
                        <a:solidFill>
                          <a:schemeClr val="accent6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solidFill>
                            <a:schemeClr val="accent6"/>
                          </a:solidFill>
                        </a:rPr>
                        <a:t>You- it</a:t>
                      </a:r>
                      <a:endParaRPr sz="1800">
                        <a:solidFill>
                          <a:schemeClr val="accent6"/>
                        </a:solidFill>
                      </a:endParaRPr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500">
                          <a:solidFill>
                            <a:schemeClr val="accent6"/>
                          </a:solidFill>
                        </a:rPr>
                        <a:t>g</a:t>
                      </a:r>
                      <a:endParaRPr sz="2500">
                        <a:solidFill>
                          <a:schemeClr val="accent6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solidFill>
                            <a:schemeClr val="accent6"/>
                          </a:solidFill>
                        </a:rPr>
                        <a:t>he/she- it</a:t>
                      </a:r>
                      <a:endParaRPr sz="1800">
                        <a:solidFill>
                          <a:schemeClr val="accent6"/>
                        </a:solidFill>
                      </a:endParaRPr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9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p65"/>
          <p:cNvSpPr txBox="1"/>
          <p:nvPr>
            <p:ph type="title"/>
          </p:nvPr>
        </p:nvSpPr>
        <p:spPr>
          <a:xfrm>
            <a:off x="324875" y="464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ᏐᏁᎵᏁ ᏣᎳᎩ ᎠᏕᎶᏆᏍᏗ</a:t>
            </a:r>
            <a:endParaRPr/>
          </a:p>
        </p:txBody>
      </p:sp>
      <p:graphicFrame>
        <p:nvGraphicFramePr>
          <p:cNvPr id="451" name="Google Shape;451;p65"/>
          <p:cNvGraphicFramePr/>
          <p:nvPr/>
        </p:nvGraphicFramePr>
        <p:xfrm>
          <a:off x="952500" y="20002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{D8400AEC-1FE0-400B-91C6-28418AAE7AE5}</a:tableStyleId>
              </a:tblPr>
              <a:tblGrid>
                <a:gridCol w="3619500"/>
                <a:gridCol w="3619500"/>
              </a:tblGrid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500">
                          <a:solidFill>
                            <a:schemeClr val="accent6"/>
                          </a:solidFill>
                        </a:rPr>
                        <a:t>in</a:t>
                      </a:r>
                      <a:endParaRPr sz="2500">
                        <a:solidFill>
                          <a:schemeClr val="accent6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solidFill>
                            <a:schemeClr val="accent6"/>
                          </a:solidFill>
                        </a:rPr>
                        <a:t>We two</a:t>
                      </a:r>
                      <a:endParaRPr sz="1800">
                        <a:solidFill>
                          <a:schemeClr val="accent6"/>
                        </a:solidFill>
                      </a:endParaRPr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500">
                          <a:solidFill>
                            <a:schemeClr val="accent6"/>
                          </a:solidFill>
                        </a:rPr>
                        <a:t>osd</a:t>
                      </a:r>
                      <a:endParaRPr sz="2500">
                        <a:solidFill>
                          <a:schemeClr val="accent6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solidFill>
                            <a:schemeClr val="accent6"/>
                          </a:solidFill>
                        </a:rPr>
                        <a:t>We 2 but not you</a:t>
                      </a:r>
                      <a:endParaRPr sz="1800">
                        <a:solidFill>
                          <a:schemeClr val="accent6"/>
                        </a:solidFill>
                      </a:endParaRPr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2500">
                        <a:solidFill>
                          <a:schemeClr val="accent6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>
                        <a:solidFill>
                          <a:schemeClr val="accent6"/>
                        </a:solidFill>
                      </a:endParaRPr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sp>
        <p:nvSpPr>
          <p:cNvPr id="452" name="Google Shape;452;p65"/>
          <p:cNvSpPr txBox="1"/>
          <p:nvPr/>
        </p:nvSpPr>
        <p:spPr>
          <a:xfrm>
            <a:off x="1591150" y="675325"/>
            <a:ext cx="5902200" cy="113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900">
                <a:solidFill>
                  <a:schemeClr val="accent6"/>
                </a:solidFill>
                <a:latin typeface="Roboto"/>
                <a:ea typeface="Roboto"/>
                <a:cs typeface="Roboto"/>
                <a:sym typeface="Roboto"/>
              </a:rPr>
              <a:t>ᎾᏛᏁᎲ- Verbs</a:t>
            </a:r>
            <a:endParaRPr b="1" sz="3900">
              <a:solidFill>
                <a:schemeClr val="accent6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300">
                <a:solidFill>
                  <a:schemeClr val="accent6"/>
                </a:solidFill>
                <a:latin typeface="Roboto"/>
                <a:ea typeface="Roboto"/>
                <a:cs typeface="Roboto"/>
                <a:sym typeface="Roboto"/>
              </a:rPr>
              <a:t>Set A ,  vowel stem</a:t>
            </a:r>
            <a:endParaRPr b="1" sz="2300">
              <a:solidFill>
                <a:schemeClr val="accent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6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p66"/>
          <p:cNvSpPr txBox="1"/>
          <p:nvPr>
            <p:ph type="title"/>
          </p:nvPr>
        </p:nvSpPr>
        <p:spPr>
          <a:xfrm>
            <a:off x="324875" y="464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ᏐᏁᎵᏁ ᏣᎳᎩ ᎠᏕᎶᏆᏍᏗ</a:t>
            </a:r>
            <a:endParaRPr/>
          </a:p>
        </p:txBody>
      </p:sp>
      <p:graphicFrame>
        <p:nvGraphicFramePr>
          <p:cNvPr id="458" name="Google Shape;458;p66"/>
          <p:cNvGraphicFramePr/>
          <p:nvPr/>
        </p:nvGraphicFramePr>
        <p:xfrm>
          <a:off x="952500" y="20002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{D8400AEC-1FE0-400B-91C6-28418AAE7AE5}</a:tableStyleId>
              </a:tblPr>
              <a:tblGrid>
                <a:gridCol w="3619500"/>
                <a:gridCol w="3619500"/>
              </a:tblGrid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500">
                          <a:solidFill>
                            <a:schemeClr val="accent6"/>
                          </a:solidFill>
                        </a:rPr>
                        <a:t>id</a:t>
                      </a:r>
                      <a:endParaRPr sz="2500">
                        <a:solidFill>
                          <a:schemeClr val="accent6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solidFill>
                            <a:schemeClr val="accent6"/>
                          </a:solidFill>
                        </a:rPr>
                        <a:t>All of us (including you)</a:t>
                      </a:r>
                      <a:endParaRPr sz="1800">
                        <a:solidFill>
                          <a:schemeClr val="accent6"/>
                        </a:solidFill>
                      </a:endParaRPr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500">
                          <a:solidFill>
                            <a:schemeClr val="accent6"/>
                          </a:solidFill>
                        </a:rPr>
                        <a:t>oj</a:t>
                      </a:r>
                      <a:endParaRPr sz="2500">
                        <a:solidFill>
                          <a:schemeClr val="accent6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solidFill>
                            <a:schemeClr val="accent6"/>
                          </a:solidFill>
                        </a:rPr>
                        <a:t>All of us (but not you)</a:t>
                      </a:r>
                      <a:endParaRPr sz="1800">
                        <a:solidFill>
                          <a:schemeClr val="accent6"/>
                        </a:solidFill>
                      </a:endParaRPr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2500">
                        <a:solidFill>
                          <a:schemeClr val="accent6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>
                        <a:solidFill>
                          <a:schemeClr val="accent6"/>
                        </a:solidFill>
                      </a:endParaRPr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sp>
        <p:nvSpPr>
          <p:cNvPr id="459" name="Google Shape;459;p66"/>
          <p:cNvSpPr txBox="1"/>
          <p:nvPr/>
        </p:nvSpPr>
        <p:spPr>
          <a:xfrm>
            <a:off x="1591150" y="675325"/>
            <a:ext cx="5902200" cy="113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900">
                <a:solidFill>
                  <a:schemeClr val="accent6"/>
                </a:solidFill>
                <a:latin typeface="Roboto"/>
                <a:ea typeface="Roboto"/>
                <a:cs typeface="Roboto"/>
                <a:sym typeface="Roboto"/>
              </a:rPr>
              <a:t>ᎾᏛᏁᎲ- Verbs</a:t>
            </a:r>
            <a:endParaRPr b="1" sz="3900">
              <a:solidFill>
                <a:schemeClr val="accent6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300">
                <a:solidFill>
                  <a:schemeClr val="accent6"/>
                </a:solidFill>
                <a:latin typeface="Roboto"/>
                <a:ea typeface="Roboto"/>
                <a:cs typeface="Roboto"/>
                <a:sym typeface="Roboto"/>
              </a:rPr>
              <a:t>Set A ,  vowel stem</a:t>
            </a:r>
            <a:endParaRPr b="1" sz="2300">
              <a:solidFill>
                <a:schemeClr val="accent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3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p67"/>
          <p:cNvSpPr txBox="1"/>
          <p:nvPr>
            <p:ph type="title"/>
          </p:nvPr>
        </p:nvSpPr>
        <p:spPr>
          <a:xfrm>
            <a:off x="324875" y="464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ᏐᏁᎵᏁ ᏣᎳᎩ ᎠᏕᎶᏆᏍᏗ</a:t>
            </a:r>
            <a:endParaRPr/>
          </a:p>
        </p:txBody>
      </p:sp>
      <p:graphicFrame>
        <p:nvGraphicFramePr>
          <p:cNvPr id="465" name="Google Shape;465;p67"/>
          <p:cNvGraphicFramePr/>
          <p:nvPr/>
        </p:nvGraphicFramePr>
        <p:xfrm>
          <a:off x="952500" y="20002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{D8400AEC-1FE0-400B-91C6-28418AAE7AE5}</a:tableStyleId>
              </a:tblPr>
              <a:tblGrid>
                <a:gridCol w="3619500"/>
                <a:gridCol w="3619500"/>
              </a:tblGrid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500">
                          <a:solidFill>
                            <a:schemeClr val="accent6"/>
                          </a:solidFill>
                        </a:rPr>
                        <a:t>sd</a:t>
                      </a:r>
                      <a:endParaRPr sz="2500">
                        <a:solidFill>
                          <a:schemeClr val="accent6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solidFill>
                            <a:schemeClr val="accent6"/>
                          </a:solidFill>
                        </a:rPr>
                        <a:t>you two</a:t>
                      </a:r>
                      <a:endParaRPr sz="1800">
                        <a:solidFill>
                          <a:schemeClr val="accent6"/>
                        </a:solidFill>
                      </a:endParaRPr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500">
                          <a:solidFill>
                            <a:schemeClr val="accent6"/>
                          </a:solidFill>
                        </a:rPr>
                        <a:t>ij</a:t>
                      </a:r>
                      <a:endParaRPr sz="2500">
                        <a:solidFill>
                          <a:schemeClr val="accent6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solidFill>
                            <a:schemeClr val="accent6"/>
                          </a:solidFill>
                        </a:rPr>
                        <a:t>All of you</a:t>
                      </a:r>
                      <a:endParaRPr sz="1800">
                        <a:solidFill>
                          <a:schemeClr val="accent6"/>
                        </a:solidFill>
                      </a:endParaRPr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2500">
                        <a:solidFill>
                          <a:schemeClr val="accent6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>
                        <a:solidFill>
                          <a:schemeClr val="accent6"/>
                        </a:solidFill>
                      </a:endParaRPr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sp>
        <p:nvSpPr>
          <p:cNvPr id="466" name="Google Shape;466;p67"/>
          <p:cNvSpPr txBox="1"/>
          <p:nvPr/>
        </p:nvSpPr>
        <p:spPr>
          <a:xfrm>
            <a:off x="1591150" y="675325"/>
            <a:ext cx="5902200" cy="113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900">
                <a:solidFill>
                  <a:schemeClr val="accent6"/>
                </a:solidFill>
                <a:latin typeface="Roboto"/>
                <a:ea typeface="Roboto"/>
                <a:cs typeface="Roboto"/>
                <a:sym typeface="Roboto"/>
              </a:rPr>
              <a:t>ᎾᏛᏁᎲ- Verbs</a:t>
            </a:r>
            <a:endParaRPr b="1" sz="3900">
              <a:solidFill>
                <a:schemeClr val="accent6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300">
                <a:solidFill>
                  <a:schemeClr val="accent6"/>
                </a:solidFill>
                <a:latin typeface="Roboto"/>
                <a:ea typeface="Roboto"/>
                <a:cs typeface="Roboto"/>
                <a:sym typeface="Roboto"/>
              </a:rPr>
              <a:t>Set A ,  vowel stem</a:t>
            </a:r>
            <a:endParaRPr b="1" sz="2300">
              <a:solidFill>
                <a:schemeClr val="accent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0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p68"/>
          <p:cNvSpPr txBox="1"/>
          <p:nvPr>
            <p:ph type="title"/>
          </p:nvPr>
        </p:nvSpPr>
        <p:spPr>
          <a:xfrm>
            <a:off x="324875" y="464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ᏐᏁᎵᏁ ᏣᎳᎩ ᎠᏕᎶᏆᏍᏗ</a:t>
            </a:r>
            <a:endParaRPr/>
          </a:p>
        </p:txBody>
      </p:sp>
      <p:graphicFrame>
        <p:nvGraphicFramePr>
          <p:cNvPr id="472" name="Google Shape;472;p68"/>
          <p:cNvGraphicFramePr/>
          <p:nvPr/>
        </p:nvGraphicFramePr>
        <p:xfrm>
          <a:off x="952500" y="20002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{D8400AEC-1FE0-400B-91C6-28418AAE7AE5}</a:tableStyleId>
              </a:tblPr>
              <a:tblGrid>
                <a:gridCol w="3619500"/>
                <a:gridCol w="3619500"/>
              </a:tblGrid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500">
                          <a:solidFill>
                            <a:schemeClr val="accent6"/>
                          </a:solidFill>
                        </a:rPr>
                        <a:t>an</a:t>
                      </a:r>
                      <a:endParaRPr sz="2500">
                        <a:solidFill>
                          <a:schemeClr val="accent6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solidFill>
                            <a:schemeClr val="accent6"/>
                          </a:solidFill>
                        </a:rPr>
                        <a:t>they</a:t>
                      </a:r>
                      <a:endParaRPr sz="1800">
                        <a:solidFill>
                          <a:schemeClr val="accent6"/>
                        </a:solidFill>
                      </a:endParaRPr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2500">
                        <a:solidFill>
                          <a:schemeClr val="accent6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>
                        <a:solidFill>
                          <a:schemeClr val="accent6"/>
                        </a:solidFill>
                      </a:endParaRPr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2500">
                        <a:solidFill>
                          <a:schemeClr val="accent6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>
                        <a:solidFill>
                          <a:schemeClr val="accent6"/>
                        </a:solidFill>
                      </a:endParaRPr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sp>
        <p:nvSpPr>
          <p:cNvPr id="473" name="Google Shape;473;p68"/>
          <p:cNvSpPr txBox="1"/>
          <p:nvPr/>
        </p:nvSpPr>
        <p:spPr>
          <a:xfrm>
            <a:off x="1591150" y="675325"/>
            <a:ext cx="5902200" cy="113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900">
                <a:solidFill>
                  <a:schemeClr val="accent6"/>
                </a:solidFill>
                <a:latin typeface="Roboto"/>
                <a:ea typeface="Roboto"/>
                <a:cs typeface="Roboto"/>
                <a:sym typeface="Roboto"/>
              </a:rPr>
              <a:t>ᎾᏛᏁᎲ- Verbs</a:t>
            </a:r>
            <a:endParaRPr b="1" sz="3900">
              <a:solidFill>
                <a:schemeClr val="accent6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300">
                <a:solidFill>
                  <a:schemeClr val="accent6"/>
                </a:solidFill>
                <a:latin typeface="Roboto"/>
                <a:ea typeface="Roboto"/>
                <a:cs typeface="Roboto"/>
                <a:sym typeface="Roboto"/>
              </a:rPr>
              <a:t>Set A ,  vowel stem</a:t>
            </a:r>
            <a:endParaRPr b="1" sz="2300">
              <a:solidFill>
                <a:schemeClr val="accent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7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p69"/>
          <p:cNvSpPr txBox="1"/>
          <p:nvPr>
            <p:ph type="title"/>
          </p:nvPr>
        </p:nvSpPr>
        <p:spPr>
          <a:xfrm>
            <a:off x="324875" y="464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ᏐᏁᎵᏁ ᏣᎳᎩ ᎠᏕᎶᏆᏍᏗ</a:t>
            </a:r>
            <a:endParaRPr/>
          </a:p>
        </p:txBody>
      </p:sp>
      <p:sp>
        <p:nvSpPr>
          <p:cNvPr id="479" name="Google Shape;479;p69"/>
          <p:cNvSpPr txBox="1"/>
          <p:nvPr>
            <p:ph idx="1" type="body"/>
          </p:nvPr>
        </p:nvSpPr>
        <p:spPr>
          <a:xfrm>
            <a:off x="268275" y="621500"/>
            <a:ext cx="3154500" cy="4716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Trying- ᎠᏁᏟᏗ</a:t>
            </a:r>
            <a:endParaRPr sz="24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ᎦᏁᏟᏗ</a:t>
            </a:r>
            <a:endParaRPr sz="24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ᎭᏁᏟᏗ</a:t>
            </a:r>
            <a:endParaRPr sz="24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ᎨᏁᏟᏗ</a:t>
            </a:r>
            <a:endParaRPr sz="24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0" name="Google Shape;480;p69"/>
          <p:cNvSpPr txBox="1"/>
          <p:nvPr/>
        </p:nvSpPr>
        <p:spPr>
          <a:xfrm>
            <a:off x="4572000" y="101750"/>
            <a:ext cx="4357200" cy="78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900">
                <a:solidFill>
                  <a:schemeClr val="accent6"/>
                </a:solidFill>
                <a:latin typeface="Roboto"/>
                <a:ea typeface="Roboto"/>
                <a:cs typeface="Roboto"/>
                <a:sym typeface="Roboto"/>
              </a:rPr>
              <a:t>ᎾᏛᏁᎲ- Verbs</a:t>
            </a:r>
            <a:endParaRPr b="1" sz="3900">
              <a:solidFill>
                <a:schemeClr val="accent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81" name="Google Shape;481;p69"/>
          <p:cNvSpPr txBox="1"/>
          <p:nvPr>
            <p:ph idx="1" type="body"/>
          </p:nvPr>
        </p:nvSpPr>
        <p:spPr>
          <a:xfrm>
            <a:off x="2280100" y="787525"/>
            <a:ext cx="1729800" cy="391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ᎢᎾᏁᏟᏗ</a:t>
            </a:r>
            <a:endParaRPr sz="24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ᎣᏍᏓᏁᏟᏗ</a:t>
            </a:r>
            <a:endParaRPr sz="24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2" name="Google Shape;482;p69"/>
          <p:cNvSpPr txBox="1"/>
          <p:nvPr>
            <p:ph idx="1" type="body"/>
          </p:nvPr>
        </p:nvSpPr>
        <p:spPr>
          <a:xfrm>
            <a:off x="3759875" y="787525"/>
            <a:ext cx="1729800" cy="401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ᎢᏓᏁᏟᏗ</a:t>
            </a:r>
            <a:endParaRPr sz="24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ᎣᏣᏁᏟᏗ</a:t>
            </a:r>
            <a:endParaRPr sz="24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3" name="Google Shape;483;p69"/>
          <p:cNvSpPr txBox="1"/>
          <p:nvPr>
            <p:ph idx="1" type="body"/>
          </p:nvPr>
        </p:nvSpPr>
        <p:spPr>
          <a:xfrm>
            <a:off x="5045625" y="787525"/>
            <a:ext cx="1729800" cy="401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ᏍᏓᏁᏟᏗ</a:t>
            </a:r>
            <a:endParaRPr sz="24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ᎢᏣᏁᏟᏗ</a:t>
            </a:r>
            <a:endParaRPr sz="24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4" name="Google Shape;484;p69"/>
          <p:cNvSpPr txBox="1"/>
          <p:nvPr>
            <p:ph idx="1" type="body"/>
          </p:nvPr>
        </p:nvSpPr>
        <p:spPr>
          <a:xfrm>
            <a:off x="6335875" y="787525"/>
            <a:ext cx="1729800" cy="401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ᎠᎾᏁᏟᏗ</a:t>
            </a:r>
            <a:endParaRPr sz="24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8"/>
          <p:cNvSpPr txBox="1"/>
          <p:nvPr>
            <p:ph type="title"/>
          </p:nvPr>
        </p:nvSpPr>
        <p:spPr>
          <a:xfrm>
            <a:off x="324875" y="464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ᏐᏁᎵᏁ</a:t>
            </a:r>
            <a:r>
              <a:rPr lang="en"/>
              <a:t> ᏣᎳᎩ ᎠᏕᎶᏆᏍᏗ</a:t>
            </a:r>
            <a:endParaRPr/>
          </a:p>
        </p:txBody>
      </p:sp>
      <p:sp>
        <p:nvSpPr>
          <p:cNvPr id="95" name="Google Shape;95;p18"/>
          <p:cNvSpPr txBox="1"/>
          <p:nvPr>
            <p:ph idx="1" type="body"/>
          </p:nvPr>
        </p:nvSpPr>
        <p:spPr>
          <a:xfrm>
            <a:off x="424500" y="732525"/>
            <a:ext cx="4691400" cy="265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ᎠᎭᏂ ᏍᏆᏞᏍᏗ</a:t>
            </a:r>
            <a:r>
              <a:rPr lang="en" sz="3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. ᎧᏅᏑᎸ ᎢᏗᏅᎦᎳ.</a:t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ᏍᏆᏞᏍᏗ</a:t>
            </a:r>
            <a:r>
              <a:rPr lang="en" sz="3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 ___</a:t>
            </a:r>
            <a:br>
              <a:rPr lang="en" sz="3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" sz="3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, Ꮩ ᎤᏍᏗ  __? X3</a:t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 ᎧᏅᏑᎸ ᎢᏗᏅᎦᎳᎢ.</a:t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6" name="Google Shape;96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0" y="398424"/>
            <a:ext cx="3029399" cy="3921751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Google Shape;97;p18"/>
          <p:cNvSpPr txBox="1"/>
          <p:nvPr>
            <p:ph idx="1" type="body"/>
          </p:nvPr>
        </p:nvSpPr>
        <p:spPr>
          <a:xfrm>
            <a:off x="424500" y="3715675"/>
            <a:ext cx="4691400" cy="85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ᎠᎩᎭ, ᏣᎭ</a:t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9"/>
          <p:cNvSpPr txBox="1"/>
          <p:nvPr>
            <p:ph type="title"/>
          </p:nvPr>
        </p:nvSpPr>
        <p:spPr>
          <a:xfrm>
            <a:off x="324875" y="464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ᏐᏁᎵᏁ</a:t>
            </a:r>
            <a:r>
              <a:rPr lang="en"/>
              <a:t> ᏣᎳᎩ ᎠᏕᎶᏆᏍᏗ</a:t>
            </a:r>
            <a:endParaRPr/>
          </a:p>
        </p:txBody>
      </p:sp>
      <p:sp>
        <p:nvSpPr>
          <p:cNvPr id="103" name="Google Shape;103;p19"/>
          <p:cNvSpPr txBox="1"/>
          <p:nvPr>
            <p:ph idx="1" type="body"/>
          </p:nvPr>
        </p:nvSpPr>
        <p:spPr>
          <a:xfrm>
            <a:off x="424500" y="732525"/>
            <a:ext cx="4691400" cy="2930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ᏓᎦᏏ ______. ᎧᏅᏑᎸ ᎢᏗᏅᎦᎳ.</a:t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ᏓᎦᏏ ____. Ꮩ ᎤᏍᏗ ____? X3</a:t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ᎧᏅᏑᎸ ᎢᏗᏅᎦᎳᎢ. </a:t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4" name="Google Shape;104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75775" y="838650"/>
            <a:ext cx="3723300" cy="2482976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Google Shape;105;p19"/>
          <p:cNvSpPr txBox="1"/>
          <p:nvPr>
            <p:ph idx="1" type="body"/>
          </p:nvPr>
        </p:nvSpPr>
        <p:spPr>
          <a:xfrm>
            <a:off x="424500" y="3715675"/>
            <a:ext cx="4691400" cy="85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ᎠᎩᎧ, ᏣᎧ</a:t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20"/>
          <p:cNvSpPr txBox="1"/>
          <p:nvPr>
            <p:ph type="title"/>
          </p:nvPr>
        </p:nvSpPr>
        <p:spPr>
          <a:xfrm>
            <a:off x="324875" y="464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ᏐᏁᎵᏁ</a:t>
            </a:r>
            <a:r>
              <a:rPr lang="en"/>
              <a:t> ᏣᎳᎩ ᎠᏕᎶᏆᏍᏗ</a:t>
            </a:r>
            <a:endParaRPr/>
          </a:p>
        </p:txBody>
      </p:sp>
      <p:sp>
        <p:nvSpPr>
          <p:cNvPr id="111" name="Google Shape;111;p20"/>
          <p:cNvSpPr txBox="1"/>
          <p:nvPr>
            <p:ph idx="1" type="body"/>
          </p:nvPr>
        </p:nvSpPr>
        <p:spPr>
          <a:xfrm>
            <a:off x="424500" y="938250"/>
            <a:ext cx="3630600" cy="2488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ᎪᎱᏍᏗ ᏅᎦᏖᏃᎲᎾ ᏱᏄᎵᏍᏔᏂ, ᎯᎠ ᏧᏓᎴᏅᏓ ᏧᎵᏍᎨᏗ </a:t>
            </a:r>
            <a:r>
              <a:rPr lang="en" sz="25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ᏕᏣᎭᏍᎨᏍᏗ</a:t>
            </a:r>
            <a:r>
              <a:rPr lang="en" sz="25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. </a:t>
            </a:r>
            <a:endParaRPr sz="25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2" name="Google Shape;112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39400" y="884925"/>
            <a:ext cx="4537503" cy="30242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1"/>
          <p:cNvSpPr txBox="1"/>
          <p:nvPr>
            <p:ph type="title"/>
          </p:nvPr>
        </p:nvSpPr>
        <p:spPr>
          <a:xfrm>
            <a:off x="324875" y="464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ᏐᏁᎵᏁ ᏣᎳᎩ ᎠᏕᎶᏆᏍᏗ</a:t>
            </a:r>
            <a:endParaRPr/>
          </a:p>
        </p:txBody>
      </p:sp>
      <p:sp>
        <p:nvSpPr>
          <p:cNvPr id="118" name="Google Shape;118;p21"/>
          <p:cNvSpPr txBox="1"/>
          <p:nvPr>
            <p:ph idx="1" type="body"/>
          </p:nvPr>
        </p:nvSpPr>
        <p:spPr>
          <a:xfrm>
            <a:off x="424500" y="938250"/>
            <a:ext cx="3630600" cy="2488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ᎠᎬᏱ, ᏞᏍᏗ ᎠᏲᎩ ᎠᎵᏍᏓᏱᏗ </a:t>
            </a:r>
            <a:r>
              <a:rPr lang="en" sz="25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ᏕᏣᎮᏍᏗ</a:t>
            </a:r>
            <a:r>
              <a:rPr lang="en" sz="25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. ᎤᎧᏲᏗ ᎠᎴ ᎦᎵᏔᏅ ᎠᎵᏍᏓᏱᏗ ᎣᏍᏓ ᎨᏎᏍᏗ.</a:t>
            </a:r>
            <a:endParaRPr sz="25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9" name="Google Shape;119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07500" y="884925"/>
            <a:ext cx="4784097" cy="31909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RSU Theme">
  <a:themeElements>
    <a:clrScheme name="Marina">
      <a:dk1>
        <a:srgbClr val="FFFFFF"/>
      </a:dk1>
      <a:lt1>
        <a:srgbClr val="00517C"/>
      </a:lt1>
      <a:dk2>
        <a:srgbClr val="004065"/>
      </a:dk2>
      <a:lt2>
        <a:srgbClr val="CFD8DC"/>
      </a:lt2>
      <a:accent1>
        <a:srgbClr val="0277BD"/>
      </a:accent1>
      <a:accent2>
        <a:srgbClr val="558B2F"/>
      </a:accent2>
      <a:accent3>
        <a:srgbClr val="009688"/>
      </a:accent3>
      <a:accent4>
        <a:srgbClr val="039BE5"/>
      </a:accent4>
      <a:accent5>
        <a:srgbClr val="8BC34A"/>
      </a:accent5>
      <a:accent6>
        <a:srgbClr val="FFEB38"/>
      </a:accent6>
      <a:hlink>
        <a:srgbClr val="8BC34A"/>
      </a:hlink>
      <a:folHlink>
        <a:srgbClr val="8BC34A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