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Roboto Slab"/>
      <p:regular r:id="rId39"/>
      <p:bold r:id="rId40"/>
    </p:embeddedFont>
    <p:embeddedFont>
      <p:font typeface="Robot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-bold.fntdata"/><Relationship Id="rId20" Type="http://schemas.openxmlformats.org/officeDocument/2006/relationships/slide" Target="slides/slide15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22" Type="http://schemas.openxmlformats.org/officeDocument/2006/relationships/slide" Target="slides/slide17.xml"/><Relationship Id="rId44" Type="http://schemas.openxmlformats.org/officeDocument/2006/relationships/font" Target="fonts/Roboto-boldItalic.fntdata"/><Relationship Id="rId21" Type="http://schemas.openxmlformats.org/officeDocument/2006/relationships/slide" Target="slides/slide16.xml"/><Relationship Id="rId43" Type="http://schemas.openxmlformats.org/officeDocument/2006/relationships/font" Target="fonts/Robot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ba09d272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ba09d272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ba09d27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ba09d27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ba09d272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ba09d272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09c86fb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09c86fb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09c86fb3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a09c86fb3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09c86fb3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a09c86fb3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09c86fb3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09c86fb3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09c86fb3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a09c86fb3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09c86fb3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09c86fb3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3423ecdf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3423ecdf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3423ecdf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a3423ecdf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3423ecdf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a3423ecdf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3423ecdf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a3423ecdf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3423ecdf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a3423ecdf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3423ecdf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a3423ecdf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3423ecdf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a3423ecdf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a3423ecdf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a3423ecdf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a3423ecdf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a3423ecdf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3423ecdf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a3423ecdf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3423ecdf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a3423ecdf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a3423ecdf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a3423ecdf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a3423ecdf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a3423ecdf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a3423ecdf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a3423ecdf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3423ecdf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a3423ecdf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8883e629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8883e629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84b1352e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84b1352e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ba09d27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ba09d27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ba09d272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ba09d272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ba09d272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ba09d272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ba09d272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ba09d272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8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ᏦᏍᎪᎯ ᏑᏓᎵᏁ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1819200" y="3826075"/>
            <a:ext cx="41871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ᎠᏓᏤᏫ ᎭᏫᏯᎡᏍ ᏃᏮ ᎤᏩᏂᏏᏗ!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36724" l="0" r="0" t="35065"/>
          <a:stretch/>
        </p:blipFill>
        <p:spPr>
          <a:xfrm>
            <a:off x="1148000" y="685450"/>
            <a:ext cx="6543225" cy="28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1819200" y="3826075"/>
            <a:ext cx="50376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ᎣᏌᏂ! ᎩᎶᏮᎢᏳᏍᏗ ᏫᎬᏯᏕᎳᏕᎸᎢ ᎩᏟ ᏕᎨᎶᏣᏅᎢ.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36724" l="0" r="0" t="35065"/>
          <a:stretch/>
        </p:blipFill>
        <p:spPr>
          <a:xfrm>
            <a:off x="1148000" y="685450"/>
            <a:ext cx="6543225" cy="28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1819200" y="3826075"/>
            <a:ext cx="50376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ᎠᎭᏂ… ᎦᏙᎲ ᎢᏣᎦᏙᏍᏗᏇ ᎥᏍᎨᎦ Ꮎ ᎢᏥᎸᏉᏗ ᏥᎩ.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5148" l="0" r="0" t="63479"/>
          <a:stretch/>
        </p:blipFill>
        <p:spPr>
          <a:xfrm>
            <a:off x="989675" y="803477"/>
            <a:ext cx="6159957" cy="295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741450" y="1060225"/>
            <a:ext cx="3758100" cy="24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ᎣᏏᏊᎨᏒ ᎠᏏ Ꮎ ᎾᏕᏠᏆᏍᎬᎾ ᏥᎨᏒ ᎤᏂᎪᎵᏰᏗᎢ!!!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b="35143" l="0" r="0" t="5491"/>
          <a:stretch/>
        </p:blipFill>
        <p:spPr>
          <a:xfrm>
            <a:off x="241225" y="797200"/>
            <a:ext cx="4330775" cy="393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4741450" y="1060225"/>
            <a:ext cx="3758100" cy="24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ᎡᏙᏓ, Ꮎ ᎩᏟ ᎠᏂᏓ Ꮭ ᏯᎾᎵᏍᏓᏴᎲᏍᎦ ᎤᎪᏗ ᏧᏓᎴᏅᏓ ᎤᎵᏑᏯᎾᎥ ᎤᏂᎩᏍᏗ!!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 b="35143" l="0" r="0" t="5491"/>
          <a:stretch/>
        </p:blipFill>
        <p:spPr>
          <a:xfrm>
            <a:off x="241225" y="797200"/>
            <a:ext cx="4330775" cy="393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4741450" y="1060225"/>
            <a:ext cx="3758100" cy="24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ᎠᏆᏂᏔᏛ!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 rotWithShape="1">
          <a:blip r:embed="rId3">
            <a:alphaModFix/>
          </a:blip>
          <a:srcRect b="35143" l="0" r="0" t="5491"/>
          <a:stretch/>
        </p:blipFill>
        <p:spPr>
          <a:xfrm>
            <a:off x="241225" y="797200"/>
            <a:ext cx="4330775" cy="393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634750" y="4260425"/>
            <a:ext cx="68163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ᏙᎯᏳᎧᏲ ᎢᏥᏲᏨ ᎡᏄᏍᏗ ᏂᏣᏛᏁ ᎥᏍᏊᎨ ᏩᎦ ᎭᏫᏯ ᎡᏥᏁᏗ ᎢᏣᏚᎵ!!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3874" l="0" r="0" t="64801"/>
          <a:stretch/>
        </p:blipFill>
        <p:spPr>
          <a:xfrm>
            <a:off x="451350" y="896375"/>
            <a:ext cx="6905828" cy="331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985150" y="1063225"/>
            <a:ext cx="3914700" cy="27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ᎤᏠᏱᏊ ᎠᏴ ᏥᏓᏗᎩ!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ᎥᎥ_ ᎠᏴᎥᏍᏊ ᏖᎵᏙ ᏫᏍᎩᎵᏓᏏ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b="63184" l="4466" r="49956" t="3956"/>
          <a:stretch/>
        </p:blipFill>
        <p:spPr>
          <a:xfrm>
            <a:off x="519525" y="832600"/>
            <a:ext cx="3104487" cy="34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985150" y="1063225"/>
            <a:ext cx="3914700" cy="27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ᎿᏊᏃ ᏓᎦᏥᏯᎵᎢᎦᎵ ᎠᏎᎮᏃ ᎤᎾᏕᏠᏆᏍᏗ!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/>
          </a:blip>
          <a:srcRect b="64287" l="50709" r="0" t="5864"/>
          <a:stretch/>
        </p:blipFill>
        <p:spPr>
          <a:xfrm>
            <a:off x="324875" y="889875"/>
            <a:ext cx="3627076" cy="33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408250" y="3662700"/>
            <a:ext cx="6364200" cy="11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 ᎤᎦᎾᎭᏊ ᏗᎧᏅᏗᎢ, ᏯᏆᏚᎳᏊ ᎠᎩᎩᏍᏗ ᎠᏋᏌ!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 rotWithShape="1">
          <a:blip r:embed="rId3">
            <a:alphaModFix/>
          </a:blip>
          <a:srcRect b="35715" l="4268" r="4921" t="35578"/>
          <a:stretch/>
        </p:blipFill>
        <p:spPr>
          <a:xfrm>
            <a:off x="776400" y="817975"/>
            <a:ext cx="5876434" cy="284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ᏑᏓᎵᏁ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408250" y="3662700"/>
            <a:ext cx="6364200" cy="11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Ah…… yummy! Ah, ᏙᏳ ᎣᏍᏓ ᎨᏒᎢ.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2"/>
          <p:cNvPicPr preferRelativeResize="0"/>
          <p:nvPr/>
        </p:nvPicPr>
        <p:blipFill rotWithShape="1">
          <a:blip r:embed="rId3">
            <a:alphaModFix/>
          </a:blip>
          <a:srcRect b="5754" l="4030" r="5406" t="64460"/>
          <a:stretch/>
        </p:blipFill>
        <p:spPr>
          <a:xfrm>
            <a:off x="776375" y="776375"/>
            <a:ext cx="5653265" cy="284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408250" y="3662700"/>
            <a:ext cx="6364200" cy="11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ᏃᏊ ᏱᏙᏓᏁᏝᎵ ᏑᎾᎴ ᎢᎪᎯᏓ. ᎾᎯᏳᏃ ᎢᏳᏍᏗᏊ ᏕᏂᏁᎲ ᏛᏂᎩ.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/>
          </a:blip>
          <a:srcRect b="64011" l="4700" r="4736" t="5985"/>
          <a:stretch/>
        </p:blipFill>
        <p:spPr>
          <a:xfrm>
            <a:off x="859550" y="645400"/>
            <a:ext cx="5788175" cy="29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4283000" y="797000"/>
            <a:ext cx="3933000" cy="4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ᎤᏍᏗᏥᎸᎯ, ᎬᏯᏎᎯᏏ ᎾᏂᎥ ᎤᏂᎪᏩᏛᏗ, ᎠᏍᎦᏯ ᎠᏌᎹᏗᏴ ᏏᏅ ᎩᏟ ᎨᏒᎢ!!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4"/>
          <p:cNvPicPr preferRelativeResize="0"/>
          <p:nvPr/>
        </p:nvPicPr>
        <p:blipFill rotWithShape="1">
          <a:blip r:embed="rId3">
            <a:alphaModFix/>
          </a:blip>
          <a:srcRect b="34404" l="5420" r="49746" t="35912"/>
          <a:stretch/>
        </p:blipFill>
        <p:spPr>
          <a:xfrm>
            <a:off x="473000" y="706275"/>
            <a:ext cx="3751699" cy="380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4283000" y="797000"/>
            <a:ext cx="3933000" cy="4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ᎭᏩ, ᏗᏂᏲᏟ ᏫᏘᏯᎾ, ᏃᏊᎮᏅ ᎠᎵᏍᏓᏴᏗᎢ!!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5"/>
          <p:cNvPicPr preferRelativeResize="0"/>
          <p:nvPr/>
        </p:nvPicPr>
        <p:blipFill rotWithShape="1">
          <a:blip r:embed="rId3">
            <a:alphaModFix/>
          </a:blip>
          <a:srcRect b="34873" l="50239" r="4927" t="35443"/>
          <a:stretch/>
        </p:blipFill>
        <p:spPr>
          <a:xfrm>
            <a:off x="473000" y="706275"/>
            <a:ext cx="3751699" cy="380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220" name="Google Shape;220;p36"/>
          <p:cNvPicPr preferRelativeResize="0"/>
          <p:nvPr/>
        </p:nvPicPr>
        <p:blipFill rotWithShape="1">
          <a:blip r:embed="rId3">
            <a:alphaModFix/>
          </a:blip>
          <a:srcRect b="5713" l="6591" r="5527" t="64603"/>
          <a:stretch/>
        </p:blipFill>
        <p:spPr>
          <a:xfrm>
            <a:off x="473000" y="706275"/>
            <a:ext cx="6531025" cy="337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532275" y="4168600"/>
            <a:ext cx="75996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ᎠᏴᏛ ᏙᏳ ᏥᎪᎾ, Ꮭ ᎩᎶ ᎠᏆᏍᏗᏰᏙᏗ ᏱᎩ ᎠᏆᎵᏍᏓᏴᏗᎢ!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227" name="Google Shape;227;p37"/>
          <p:cNvPicPr preferRelativeResize="0"/>
          <p:nvPr/>
        </p:nvPicPr>
        <p:blipFill rotWithShape="1">
          <a:blip r:embed="rId3">
            <a:alphaModFix/>
          </a:blip>
          <a:srcRect b="5713" l="6591" r="5527" t="64603"/>
          <a:stretch/>
        </p:blipFill>
        <p:spPr>
          <a:xfrm>
            <a:off x="473000" y="706275"/>
            <a:ext cx="6531025" cy="337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532275" y="4168600"/>
            <a:ext cx="75996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ᎡᏙᏓ ᏙᎯᏳ ᏚᏳᎦᏛ ᎯᏁᎩ!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234" name="Google Shape;234;p38"/>
          <p:cNvPicPr preferRelativeResize="0"/>
          <p:nvPr/>
        </p:nvPicPr>
        <p:blipFill rotWithShape="1">
          <a:blip r:embed="rId3">
            <a:alphaModFix/>
          </a:blip>
          <a:srcRect b="5713" l="6591" r="5527" t="64603"/>
          <a:stretch/>
        </p:blipFill>
        <p:spPr>
          <a:xfrm>
            <a:off x="473000" y="706275"/>
            <a:ext cx="6531025" cy="337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 txBox="1"/>
          <p:nvPr>
            <p:ph idx="1" type="body"/>
          </p:nvPr>
        </p:nvSpPr>
        <p:spPr>
          <a:xfrm>
            <a:off x="532275" y="4168600"/>
            <a:ext cx="75996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ᎠᏴᏛ ᎥᏍᏊ!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241" name="Google Shape;241;p39"/>
          <p:cNvPicPr preferRelativeResize="0"/>
          <p:nvPr/>
        </p:nvPicPr>
        <p:blipFill rotWithShape="1">
          <a:blip r:embed="rId3">
            <a:alphaModFix/>
          </a:blip>
          <a:srcRect b="5713" l="6591" r="5527" t="64603"/>
          <a:stretch/>
        </p:blipFill>
        <p:spPr>
          <a:xfrm>
            <a:off x="473000" y="706275"/>
            <a:ext cx="6531025" cy="337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9"/>
          <p:cNvSpPr txBox="1"/>
          <p:nvPr>
            <p:ph idx="1" type="body"/>
          </p:nvPr>
        </p:nvSpPr>
        <p:spPr>
          <a:xfrm>
            <a:off x="532275" y="4168600"/>
            <a:ext cx="75996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ᎠᏎᏛ ᏂᎦᏓᏊ ᎥᏍᎩ ᎢᎦ ᏕᎩᏲᏏ ᎪᎯ ᎤᏒᎢ.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8" name="Google Shape;248;p40"/>
          <p:cNvSpPr txBox="1"/>
          <p:nvPr>
            <p:ph idx="1" type="body"/>
          </p:nvPr>
        </p:nvSpPr>
        <p:spPr>
          <a:xfrm>
            <a:off x="481850" y="4291875"/>
            <a:ext cx="75996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ᏂᎦᏓ ᎨᎩᏒᎲᏏ! ᎤᏒ ᎡᎯ ᎢᎦᎵᏍᏓᏴᏗ!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40"/>
          <p:cNvPicPr preferRelativeResize="0"/>
          <p:nvPr/>
        </p:nvPicPr>
        <p:blipFill rotWithShape="1">
          <a:blip r:embed="rId3">
            <a:alphaModFix/>
          </a:blip>
          <a:srcRect b="55076" l="5150" r="4961" t="6272"/>
          <a:stretch/>
        </p:blipFill>
        <p:spPr>
          <a:xfrm>
            <a:off x="728375" y="1036550"/>
            <a:ext cx="4818550" cy="317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5" name="Google Shape;255;p41"/>
          <p:cNvSpPr txBox="1"/>
          <p:nvPr>
            <p:ph idx="1" type="body"/>
          </p:nvPr>
        </p:nvSpPr>
        <p:spPr>
          <a:xfrm>
            <a:off x="481850" y="3367375"/>
            <a:ext cx="7599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ᎠᏓᏤᏫ, ᏝᏛ ᏍᎩᎾ ᏱᎾᏅᏂᏌ ᎤᏃᎯᏳᏒᎮᏃ ᎬᏩᏂᎩᏍᏗᏊ ᎨᏒ ᏣᎵᏍᏓᏴᏗ ᏂᎯᏃ ᏥᎦ ᎤᎾᎵᏍᏓᏴᏗ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1"/>
          <p:cNvPicPr preferRelativeResize="0"/>
          <p:nvPr/>
        </p:nvPicPr>
        <p:blipFill rotWithShape="1">
          <a:blip r:embed="rId3">
            <a:alphaModFix/>
          </a:blip>
          <a:srcRect b="35037" l="3379" r="6732" t="44215"/>
          <a:stretch/>
        </p:blipFill>
        <p:spPr>
          <a:xfrm>
            <a:off x="728375" y="1036550"/>
            <a:ext cx="4818550" cy="170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ᏑᏓᎵᏁ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550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531700" y="1393300"/>
            <a:ext cx="24261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ᎤᏍᏗᏥᎸ</a:t>
            </a:r>
            <a:endParaRPr sz="3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1975</a:t>
            </a:r>
            <a:endParaRPr sz="3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2" name="Google Shape;262;p42"/>
          <p:cNvSpPr txBox="1"/>
          <p:nvPr>
            <p:ph idx="1" type="body"/>
          </p:nvPr>
        </p:nvSpPr>
        <p:spPr>
          <a:xfrm>
            <a:off x="257725" y="4275050"/>
            <a:ext cx="75996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ᎠᏴᏛ ᏩᏂᎨ ᎤᏩᏂᏒ ᎠᏩᏚᎵ!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42"/>
          <p:cNvPicPr preferRelativeResize="0"/>
          <p:nvPr/>
        </p:nvPicPr>
        <p:blipFill rotWithShape="1">
          <a:blip r:embed="rId3">
            <a:alphaModFix/>
          </a:blip>
          <a:srcRect b="6099" l="5051" r="5060" t="63735"/>
          <a:stretch/>
        </p:blipFill>
        <p:spPr>
          <a:xfrm>
            <a:off x="863575" y="1025350"/>
            <a:ext cx="5733739" cy="294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9" name="Google Shape;269;p43"/>
          <p:cNvSpPr txBox="1"/>
          <p:nvPr>
            <p:ph idx="1" type="body"/>
          </p:nvPr>
        </p:nvSpPr>
        <p:spPr>
          <a:xfrm>
            <a:off x="429075" y="4209550"/>
            <a:ext cx="75996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ᏙᎯᏳ. ᎣᏍᏓ ᎠᏰᎸᏗ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43"/>
          <p:cNvPicPr preferRelativeResize="0"/>
          <p:nvPr/>
        </p:nvPicPr>
        <p:blipFill rotWithShape="1">
          <a:blip r:embed="rId3">
            <a:alphaModFix/>
          </a:blip>
          <a:srcRect b="6099" l="5051" r="5060" t="63735"/>
          <a:stretch/>
        </p:blipFill>
        <p:spPr>
          <a:xfrm>
            <a:off x="863575" y="1025350"/>
            <a:ext cx="5733739" cy="294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6" name="Google Shape;276;p44"/>
          <p:cNvSpPr txBox="1"/>
          <p:nvPr>
            <p:ph idx="1" type="body"/>
          </p:nvPr>
        </p:nvSpPr>
        <p:spPr>
          <a:xfrm>
            <a:off x="429075" y="4209550"/>
            <a:ext cx="75996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ᎥᎥ, ᎠᏴᏛ ᎢᎦ ᎠᎩᎸᏈᏗ ᏧᎾᎵᏍᏓᏴᏗ ᎠᏆᎵᏍᏓᏴᏗᎢ.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4"/>
          <p:cNvPicPr preferRelativeResize="0"/>
          <p:nvPr/>
        </p:nvPicPr>
        <p:blipFill rotWithShape="1">
          <a:blip r:embed="rId3">
            <a:alphaModFix/>
          </a:blip>
          <a:srcRect b="6099" l="5051" r="5060" t="63735"/>
          <a:stretch/>
        </p:blipFill>
        <p:spPr>
          <a:xfrm>
            <a:off x="863575" y="1025350"/>
            <a:ext cx="5733739" cy="294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83" name="Google Shape;283;p45"/>
          <p:cNvSpPr txBox="1"/>
          <p:nvPr>
            <p:ph idx="1" type="body"/>
          </p:nvPr>
        </p:nvSpPr>
        <p:spPr>
          <a:xfrm>
            <a:off x="429075" y="4209550"/>
            <a:ext cx="75996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Bah! ᎠᏴᏛ Ꮭ ᏯᎩᏲᏏ!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5"/>
          <p:cNvPicPr preferRelativeResize="0"/>
          <p:nvPr/>
        </p:nvPicPr>
        <p:blipFill rotWithShape="1">
          <a:blip r:embed="rId3">
            <a:alphaModFix/>
          </a:blip>
          <a:srcRect b="6099" l="5051" r="5060" t="63735"/>
          <a:stretch/>
        </p:blipFill>
        <p:spPr>
          <a:xfrm>
            <a:off x="863575" y="1025350"/>
            <a:ext cx="5733739" cy="294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ᎤᏍᏗᏥᎸ ᎩᏟ ᎠᏂᏓ ᏧᎾᏝᎢ!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975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066925" y="3970675"/>
            <a:ext cx="63018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ᎥᏎᏮ ᎪᎯᏮ ᎤᏍᏒ ᎢᎦ ᎤᏌᏛᏗᏜ ᏗᏥᏴᏍᏗᏍᎨᏍᏗ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53351" l="0" r="0" t="0"/>
          <a:stretch/>
        </p:blipFill>
        <p:spPr>
          <a:xfrm>
            <a:off x="1414000" y="607750"/>
            <a:ext cx="4582100" cy="3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066925" y="3970675"/>
            <a:ext cx="63018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ᏝᏍᎪ ᏱᏍᎩᏲᎵᎦ? ᎠᏯ ᎢᏨᏙᏓ?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12719" l="0" r="4269" t="47580"/>
          <a:stretch/>
        </p:blipFill>
        <p:spPr>
          <a:xfrm>
            <a:off x="1788325" y="787975"/>
            <a:ext cx="4665325" cy="296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0650" y="3827725"/>
            <a:ext cx="22605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ᏙᎯᏳᎧᏲᎪ ᎢᏍᎩᏯᏦᏎᏓ.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62818" l="0" r="0" t="0"/>
          <a:stretch/>
        </p:blipFill>
        <p:spPr>
          <a:xfrm>
            <a:off x="526725" y="801725"/>
            <a:ext cx="5192500" cy="2956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042425" y="3758525"/>
            <a:ext cx="35013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ᏙᏳᎢ ᎥᏎᏃ Ꮭ ᏔᎵᏁ ᏱᏓᎦᏁᎵᏔᏂ!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796925" y="1071000"/>
            <a:ext cx="41871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ᎠᏓᏤᏫ ᏨᎨᏩᎴ ᏍᎩᏔᏪᏙᏗ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36236"/>
          <a:stretch/>
        </p:blipFill>
        <p:spPr>
          <a:xfrm>
            <a:off x="623775" y="852625"/>
            <a:ext cx="3948226" cy="385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865750" y="2208075"/>
            <a:ext cx="41871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Ꭳ, ᏙᎯᏳᎴ!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1819200" y="3826075"/>
            <a:ext cx="41871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ᏙᏳᎧᏲ ᎤᏁᎩᎵᏗ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ᎢᏣᏓᏅᏘᏗ.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64926" l="0" r="0" t="5309"/>
          <a:stretch/>
        </p:blipFill>
        <p:spPr>
          <a:xfrm>
            <a:off x="837525" y="777025"/>
            <a:ext cx="6533314" cy="29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