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y="5143500" cx="9144000"/>
  <p:notesSz cx="6858000" cy="9144000"/>
  <p:embeddedFontLst>
    <p:embeddedFont>
      <p:font typeface="Roboto Slab"/>
      <p:regular r:id="rId39"/>
      <p:bold r:id="rId40"/>
    </p:embeddedFont>
    <p:embeddedFont>
      <p:font typeface="Roboto"/>
      <p:regular r:id="rId41"/>
      <p:bold r:id="rId42"/>
      <p:italic r:id="rId43"/>
      <p:boldItalic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Slab-bold.fntdata"/><Relationship Id="rId20" Type="http://schemas.openxmlformats.org/officeDocument/2006/relationships/slide" Target="slides/slide15.xml"/><Relationship Id="rId42" Type="http://schemas.openxmlformats.org/officeDocument/2006/relationships/font" Target="fonts/Roboto-bold.fntdata"/><Relationship Id="rId41" Type="http://schemas.openxmlformats.org/officeDocument/2006/relationships/font" Target="fonts/Roboto-regular.fntdata"/><Relationship Id="rId22" Type="http://schemas.openxmlformats.org/officeDocument/2006/relationships/slide" Target="slides/slide17.xml"/><Relationship Id="rId44" Type="http://schemas.openxmlformats.org/officeDocument/2006/relationships/font" Target="fonts/Roboto-boldItalic.fntdata"/><Relationship Id="rId21" Type="http://schemas.openxmlformats.org/officeDocument/2006/relationships/slide" Target="slides/slide16.xml"/><Relationship Id="rId43" Type="http://schemas.openxmlformats.org/officeDocument/2006/relationships/font" Target="fonts/Roboto-italic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font" Target="fonts/RobotoSlab-regular.fntdata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29ba09d272f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29ba09d272f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9ba09d272f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29ba09d272f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29ba09d272f_0_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29ba09d272f_0_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a09c86fb3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2a09c86fb3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a09c86fb3f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2a09c86fb3f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a09c86fb3f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a09c86fb3f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2a09c86fb3f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2a09c86fb3f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a09c86fb3f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a09c86fb3f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a09c86fb3f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a09c86fb3f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a3423ecdf4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a3423ecdf4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5d3411d35b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5d3411d35b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a3423ecdf4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a3423ecdf4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a3423ecdf4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a3423ecdf4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a3423ecdf4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a3423ecdf4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a3423ecdf4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a3423ecdf4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a3423ecdf4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a3423ecdf4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2a3423ecdf4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2a3423ecdf4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2a3423ecdf4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g2a3423ecdf4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a3423ecdf4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2a3423ecdf4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a3423ecdf4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a3423ecdf4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2a3423ecdf4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Google Shape;252;g2a3423ecdf4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88883e629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88883e629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a3423ecdf4_0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2a3423ecdf4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a3423ecdf4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2a3423ecdf4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2a3423ecdf4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3" name="Google Shape;273;g2a3423ecdf4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a3423ecdf4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2a3423ecdf4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88883e629e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88883e629e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984b1352ef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984b1352ef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9ba09d272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9ba09d272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9ba09d272f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9ba09d272f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9ba09d272f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29ba09d272f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29ba09d272f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29ba09d272f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400"/>
              <a:buFont typeface="Roboto Slab"/>
              <a:buNone/>
              <a:defRPr sz="2400">
                <a:solidFill>
                  <a:srgbClr val="F1C23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8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03625" y="4198575"/>
            <a:ext cx="813699" cy="8136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1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1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1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1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1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1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2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7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2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2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2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ᎣᏏᏲ</a:t>
            </a:r>
            <a:endParaRPr sz="9600"/>
          </a:p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ᏦᏍᎪᎯ ᎦᎵᏉᎩᏁ </a:t>
            </a:r>
            <a:r>
              <a:rPr lang="en" sz="3600"/>
              <a:t>ᏣᎳᎩ ᎠᏕᎶᏆᏍᏗ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2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 </a:t>
            </a:r>
            <a:r>
              <a:rPr lang="en"/>
              <a:t>ᎦᎵᏉᎩᏁ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22" name="Google Shape;122;p22"/>
          <p:cNvSpPr txBox="1"/>
          <p:nvPr>
            <p:ph idx="1" type="body"/>
          </p:nvPr>
        </p:nvSpPr>
        <p:spPr>
          <a:xfrm>
            <a:off x="1819200" y="3826075"/>
            <a:ext cx="4187100" cy="7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ᎠᏓᏤᏫ ᎭᏫᏯᎡᏍ ᏃᏮ ᎤᏩᏂᏏᏗ!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3" name="Google Shape;123;p22"/>
          <p:cNvPicPr preferRelativeResize="0"/>
          <p:nvPr/>
        </p:nvPicPr>
        <p:blipFill rotWithShape="1">
          <a:blip r:embed="rId3">
            <a:alphaModFix/>
          </a:blip>
          <a:srcRect b="36724" l="0" r="0" t="35065"/>
          <a:stretch/>
        </p:blipFill>
        <p:spPr>
          <a:xfrm>
            <a:off x="1148000" y="685450"/>
            <a:ext cx="6543225" cy="282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 </a:t>
            </a:r>
            <a:r>
              <a:rPr lang="en"/>
              <a:t>ᎦᎵᏉᎩᏁ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29" name="Google Shape;129;p23"/>
          <p:cNvSpPr txBox="1"/>
          <p:nvPr>
            <p:ph idx="1" type="body"/>
          </p:nvPr>
        </p:nvSpPr>
        <p:spPr>
          <a:xfrm>
            <a:off x="1819200" y="3826075"/>
            <a:ext cx="5037600" cy="7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ᎣᏌᏂ! ᎩᎶᏮᎢᏳᏍᏗ ᏫᎬᏯᏕᎳᏕᎸᎢ ᎩᏟ ᏕᎨᎶᏣᏅᎢ.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0" name="Google Shape;130;p23"/>
          <p:cNvPicPr preferRelativeResize="0"/>
          <p:nvPr/>
        </p:nvPicPr>
        <p:blipFill rotWithShape="1">
          <a:blip r:embed="rId3">
            <a:alphaModFix/>
          </a:blip>
          <a:srcRect b="36724" l="0" r="0" t="35065"/>
          <a:stretch/>
        </p:blipFill>
        <p:spPr>
          <a:xfrm>
            <a:off x="1148000" y="685450"/>
            <a:ext cx="6543225" cy="282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 </a:t>
            </a:r>
            <a:r>
              <a:rPr lang="en"/>
              <a:t>ᎦᎵᏉᎩᏁ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36" name="Google Shape;136;p24"/>
          <p:cNvSpPr txBox="1"/>
          <p:nvPr>
            <p:ph idx="1" type="body"/>
          </p:nvPr>
        </p:nvSpPr>
        <p:spPr>
          <a:xfrm>
            <a:off x="1819200" y="3826075"/>
            <a:ext cx="5037600" cy="7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ᎠᎭᏂ… ᎦᏙᎲ ᎢᏣᎦᏙᏍᏗᏇ ᎥᏍᎨᎦ Ꮎ ᎢᏥᎸᏉᏗ ᏥᎩ.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7" name="Google Shape;137;p24"/>
          <p:cNvPicPr preferRelativeResize="0"/>
          <p:nvPr/>
        </p:nvPicPr>
        <p:blipFill rotWithShape="1">
          <a:blip r:embed="rId3">
            <a:alphaModFix/>
          </a:blip>
          <a:srcRect b="5148" l="0" r="0" t="63479"/>
          <a:stretch/>
        </p:blipFill>
        <p:spPr>
          <a:xfrm>
            <a:off x="989675" y="803477"/>
            <a:ext cx="6159957" cy="2959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 </a:t>
            </a:r>
            <a:r>
              <a:rPr lang="en"/>
              <a:t>ᎦᎵᏉᎩᏁ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43" name="Google Shape;143;p25"/>
          <p:cNvSpPr txBox="1"/>
          <p:nvPr>
            <p:ph idx="1" type="body"/>
          </p:nvPr>
        </p:nvSpPr>
        <p:spPr>
          <a:xfrm>
            <a:off x="4741450" y="1060225"/>
            <a:ext cx="3758100" cy="241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ᎣᏏᏊᎨᏒ ᎠᏏ Ꮎ ᎾᏕᏠᏆᏍᎬᎾ ᏥᎨᏒ ᎤᏂᎪᎵᏰᏗᎢ!!!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p25"/>
          <p:cNvPicPr preferRelativeResize="0"/>
          <p:nvPr/>
        </p:nvPicPr>
        <p:blipFill rotWithShape="1">
          <a:blip r:embed="rId3">
            <a:alphaModFix/>
          </a:blip>
          <a:srcRect b="35143" l="0" r="0" t="5491"/>
          <a:stretch/>
        </p:blipFill>
        <p:spPr>
          <a:xfrm>
            <a:off x="241225" y="797200"/>
            <a:ext cx="4330775" cy="3937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 </a:t>
            </a:r>
            <a:r>
              <a:rPr lang="en"/>
              <a:t>ᎦᎵᏉᎩᏁ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50" name="Google Shape;150;p26"/>
          <p:cNvSpPr txBox="1"/>
          <p:nvPr>
            <p:ph idx="1" type="body"/>
          </p:nvPr>
        </p:nvSpPr>
        <p:spPr>
          <a:xfrm>
            <a:off x="4741450" y="1060225"/>
            <a:ext cx="3758100" cy="241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ᎡᏙᏓ, Ꮎ ᎩᏟ ᎠᏂᏓ Ꮭ ᏯᎾᎵᏍᏓᏴᎲᏍᎦ ᎤᎪᏗ ᏧᏓᎴᏅᏓ ᎤᎵᏑᏯᎾᎥ ᎤᏂᎩᏍᏗ!!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1" name="Google Shape;151;p26"/>
          <p:cNvPicPr preferRelativeResize="0"/>
          <p:nvPr/>
        </p:nvPicPr>
        <p:blipFill rotWithShape="1">
          <a:blip r:embed="rId3">
            <a:alphaModFix/>
          </a:blip>
          <a:srcRect b="35143" l="0" r="0" t="5491"/>
          <a:stretch/>
        </p:blipFill>
        <p:spPr>
          <a:xfrm>
            <a:off x="241225" y="797200"/>
            <a:ext cx="4330775" cy="3937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7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 </a:t>
            </a:r>
            <a:r>
              <a:rPr lang="en"/>
              <a:t>ᎦᎵᏉᎩᏁ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57" name="Google Shape;157;p27"/>
          <p:cNvSpPr txBox="1"/>
          <p:nvPr>
            <p:ph idx="1" type="body"/>
          </p:nvPr>
        </p:nvSpPr>
        <p:spPr>
          <a:xfrm>
            <a:off x="4741450" y="1060225"/>
            <a:ext cx="3758100" cy="241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ᎠᏆᏂᏔᏛ!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27"/>
          <p:cNvPicPr preferRelativeResize="0"/>
          <p:nvPr/>
        </p:nvPicPr>
        <p:blipFill rotWithShape="1">
          <a:blip r:embed="rId3">
            <a:alphaModFix/>
          </a:blip>
          <a:srcRect b="35143" l="0" r="0" t="5491"/>
          <a:stretch/>
        </p:blipFill>
        <p:spPr>
          <a:xfrm>
            <a:off x="241225" y="797200"/>
            <a:ext cx="4330775" cy="3937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8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 </a:t>
            </a:r>
            <a:r>
              <a:rPr lang="en"/>
              <a:t>ᎦᎵᏉᎩᏁ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64" name="Google Shape;164;p28"/>
          <p:cNvSpPr txBox="1"/>
          <p:nvPr>
            <p:ph idx="1" type="body"/>
          </p:nvPr>
        </p:nvSpPr>
        <p:spPr>
          <a:xfrm>
            <a:off x="634750" y="4260425"/>
            <a:ext cx="6816300" cy="48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ᏙᎯᏳᎧᏲ ᎢᏥᏲᏨ ᎡᏄᏍᏗ ᏂᏣᏛᏁ ᎥᏍᏊᎨ ᏩᎦ ᎭᏫᏯ ᎡᏥᏁᏗ ᎢᏣᏚᎵ!!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28"/>
          <p:cNvPicPr preferRelativeResize="0"/>
          <p:nvPr/>
        </p:nvPicPr>
        <p:blipFill rotWithShape="1">
          <a:blip r:embed="rId3">
            <a:alphaModFix/>
          </a:blip>
          <a:srcRect b="3874" l="0" r="0" t="64801"/>
          <a:stretch/>
        </p:blipFill>
        <p:spPr>
          <a:xfrm>
            <a:off x="451350" y="896375"/>
            <a:ext cx="6905828" cy="33129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9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 </a:t>
            </a:r>
            <a:r>
              <a:rPr lang="en"/>
              <a:t>ᎦᎵᏉᎩᏁ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71" name="Google Shape;171;p29"/>
          <p:cNvSpPr txBox="1"/>
          <p:nvPr>
            <p:ph idx="1" type="body"/>
          </p:nvPr>
        </p:nvSpPr>
        <p:spPr>
          <a:xfrm>
            <a:off x="3985150" y="1063225"/>
            <a:ext cx="3914700" cy="27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ᎤᏠᏱᏊ ᎠᏴ ᏥᏓᏗᎩ!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ᎥᎥ_ ᎠᏴᎥᏍᏊ ᏖᎵᏙ ᏫᏍᎩᎵᏓᏏ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29"/>
          <p:cNvPicPr preferRelativeResize="0"/>
          <p:nvPr/>
        </p:nvPicPr>
        <p:blipFill rotWithShape="1">
          <a:blip r:embed="rId3">
            <a:alphaModFix/>
          </a:blip>
          <a:srcRect b="63184" l="4466" r="49956" t="3956"/>
          <a:stretch/>
        </p:blipFill>
        <p:spPr>
          <a:xfrm>
            <a:off x="519525" y="832600"/>
            <a:ext cx="3104487" cy="342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0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 </a:t>
            </a:r>
            <a:r>
              <a:rPr lang="en"/>
              <a:t>ᎦᎵᏉᎩᏁ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78" name="Google Shape;178;p30"/>
          <p:cNvSpPr txBox="1"/>
          <p:nvPr>
            <p:ph idx="1" type="body"/>
          </p:nvPr>
        </p:nvSpPr>
        <p:spPr>
          <a:xfrm>
            <a:off x="3985150" y="1063225"/>
            <a:ext cx="3914700" cy="276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ᎿᏊᏃ ᏓᎦᏥᏯᎵᎢᎦᎵ ᎠᏎᎮᏃ ᎤᎾᏕᏠᏆᏍᏗ!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9" name="Google Shape;179;p30"/>
          <p:cNvPicPr preferRelativeResize="0"/>
          <p:nvPr/>
        </p:nvPicPr>
        <p:blipFill rotWithShape="1">
          <a:blip r:embed="rId3">
            <a:alphaModFix/>
          </a:blip>
          <a:srcRect b="64287" l="50709" r="0" t="5864"/>
          <a:stretch/>
        </p:blipFill>
        <p:spPr>
          <a:xfrm>
            <a:off x="324875" y="889875"/>
            <a:ext cx="3627076" cy="3363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1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 </a:t>
            </a:r>
            <a:r>
              <a:rPr lang="en"/>
              <a:t>ᎦᎵᏉᎩᏁ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85" name="Google Shape;185;p31"/>
          <p:cNvSpPr txBox="1"/>
          <p:nvPr>
            <p:ph idx="1" type="body"/>
          </p:nvPr>
        </p:nvSpPr>
        <p:spPr>
          <a:xfrm>
            <a:off x="408250" y="3662700"/>
            <a:ext cx="6364200" cy="11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ᏙᎯᏳ ᎤᎦᎾᎭᏊ ᏗᎧᏅᏗᎢ, ᏯᏆᏚᎳᏊ ᎠᎩᎩᏍᏗ ᎠᏋᏌ!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31"/>
          <p:cNvPicPr preferRelativeResize="0"/>
          <p:nvPr/>
        </p:nvPicPr>
        <p:blipFill rotWithShape="1">
          <a:blip r:embed="rId3">
            <a:alphaModFix/>
          </a:blip>
          <a:srcRect b="35715" l="4268" r="4921" t="35578"/>
          <a:stretch/>
        </p:blipFill>
        <p:spPr>
          <a:xfrm>
            <a:off x="776400" y="817975"/>
            <a:ext cx="5876434" cy="2844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 ᎦᎵᏉᎩᏁ </a:t>
            </a:r>
            <a:r>
              <a:rPr lang="en"/>
              <a:t>ᏣᎳᎩ ᎠᏕᎶᏆᏍᏗ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87900" y="14898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ᎢᏓᎴᎾ- </a:t>
            </a:r>
            <a:r>
              <a:rPr lang="en" sz="3600">
                <a:solidFill>
                  <a:srgbClr val="F1C232"/>
                </a:solidFill>
              </a:rPr>
              <a:t>Let’s begin</a:t>
            </a:r>
            <a:endParaRPr sz="3600">
              <a:solidFill>
                <a:srgbClr val="F1C232"/>
              </a:solidFill>
            </a:endParaRPr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87900" y="21759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ᏣᎳᎩ ᎢᏗᏬᏂ- </a:t>
            </a:r>
            <a:r>
              <a:rPr lang="en" sz="3600">
                <a:solidFill>
                  <a:srgbClr val="F1C232"/>
                </a:solidFill>
              </a:rPr>
              <a:t>Let’s talk Cherokee</a:t>
            </a:r>
            <a:endParaRPr sz="3600">
              <a:solidFill>
                <a:srgbClr val="F1C23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2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 </a:t>
            </a:r>
            <a:r>
              <a:rPr lang="en"/>
              <a:t>ᎦᎵᏉᎩᏁ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92" name="Google Shape;192;p32"/>
          <p:cNvSpPr txBox="1"/>
          <p:nvPr>
            <p:ph idx="1" type="body"/>
          </p:nvPr>
        </p:nvSpPr>
        <p:spPr>
          <a:xfrm>
            <a:off x="408250" y="3662700"/>
            <a:ext cx="6364200" cy="11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Ah…… yummy! Ah, ᏙᏳ ᎣᏍᏓ ᎨᏒᎢ.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3" name="Google Shape;193;p32"/>
          <p:cNvPicPr preferRelativeResize="0"/>
          <p:nvPr/>
        </p:nvPicPr>
        <p:blipFill rotWithShape="1">
          <a:blip r:embed="rId3">
            <a:alphaModFix/>
          </a:blip>
          <a:srcRect b="5754" l="4030" r="5406" t="64460"/>
          <a:stretch/>
        </p:blipFill>
        <p:spPr>
          <a:xfrm>
            <a:off x="776375" y="776375"/>
            <a:ext cx="5653265" cy="28475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3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 </a:t>
            </a:r>
            <a:r>
              <a:rPr lang="en"/>
              <a:t>ᎦᎵᏉᎩᏁ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99" name="Google Shape;199;p33"/>
          <p:cNvSpPr txBox="1"/>
          <p:nvPr>
            <p:ph idx="1" type="body"/>
          </p:nvPr>
        </p:nvSpPr>
        <p:spPr>
          <a:xfrm>
            <a:off x="408250" y="3662700"/>
            <a:ext cx="6364200" cy="118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Ꮭ ᏃᏊ ᏱᏙᏓᏁᏝᎵ ᏑᎾᎴ ᎢᎪᎯᏓ. ᎾᎯᏳᏃ ᎢᏳᏍᏗᏊ ᏕᏂᏁᎲ ᏛᏂᎩ.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Google Shape;200;p33"/>
          <p:cNvPicPr preferRelativeResize="0"/>
          <p:nvPr/>
        </p:nvPicPr>
        <p:blipFill rotWithShape="1">
          <a:blip r:embed="rId3">
            <a:alphaModFix/>
          </a:blip>
          <a:srcRect b="64011" l="4700" r="4736" t="5985"/>
          <a:stretch/>
        </p:blipFill>
        <p:spPr>
          <a:xfrm>
            <a:off x="859550" y="645400"/>
            <a:ext cx="5788175" cy="293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4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 </a:t>
            </a:r>
            <a:r>
              <a:rPr lang="en"/>
              <a:t>ᎦᎵᏉᎩᏁ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06" name="Google Shape;206;p34"/>
          <p:cNvSpPr txBox="1"/>
          <p:nvPr>
            <p:ph idx="1" type="body"/>
          </p:nvPr>
        </p:nvSpPr>
        <p:spPr>
          <a:xfrm>
            <a:off x="4283000" y="797000"/>
            <a:ext cx="3933000" cy="40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ᎤᏍᏗᏥᎸᎯ, ᎬᏯᏎᎯᏏ ᎾᏂᎥ ᎤᏂᎪᏩᏛᏗ, ᎠᏍᎦᏯ ᎠᏌᎹᏗᏴ ᏏᏅ ᎩᏟ ᎨᏒᎢ!!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7" name="Google Shape;207;p34"/>
          <p:cNvPicPr preferRelativeResize="0"/>
          <p:nvPr/>
        </p:nvPicPr>
        <p:blipFill rotWithShape="1">
          <a:blip r:embed="rId3">
            <a:alphaModFix/>
          </a:blip>
          <a:srcRect b="34404" l="5420" r="49746" t="35912"/>
          <a:stretch/>
        </p:blipFill>
        <p:spPr>
          <a:xfrm>
            <a:off x="473000" y="706275"/>
            <a:ext cx="3751699" cy="3804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5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 </a:t>
            </a:r>
            <a:r>
              <a:rPr lang="en"/>
              <a:t>ᎦᎵᏉᎩᏁ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13" name="Google Shape;213;p35"/>
          <p:cNvSpPr txBox="1"/>
          <p:nvPr>
            <p:ph idx="1" type="body"/>
          </p:nvPr>
        </p:nvSpPr>
        <p:spPr>
          <a:xfrm>
            <a:off x="4283000" y="797000"/>
            <a:ext cx="3933000" cy="40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ᎭᏩ, ᏗᏂᏲᏟ ᏫᏘᏯᎾ, ᏃᏊᎮᏅ ᎠᎵᏍᏓᏴᏗᎢ!!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4" name="Google Shape;214;p35"/>
          <p:cNvPicPr preferRelativeResize="0"/>
          <p:nvPr/>
        </p:nvPicPr>
        <p:blipFill rotWithShape="1">
          <a:blip r:embed="rId3">
            <a:alphaModFix/>
          </a:blip>
          <a:srcRect b="34873" l="50239" r="4927" t="35443"/>
          <a:stretch/>
        </p:blipFill>
        <p:spPr>
          <a:xfrm>
            <a:off x="473000" y="706275"/>
            <a:ext cx="3751699" cy="3804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6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 </a:t>
            </a:r>
            <a:r>
              <a:rPr lang="en"/>
              <a:t>ᎦᎵᏉᎩᏁ</a:t>
            </a:r>
            <a:r>
              <a:rPr lang="en"/>
              <a:t> ᏣᎳᎩ ᎠᏕᎶᏆᏍᏗ</a:t>
            </a:r>
            <a:endParaRPr/>
          </a:p>
        </p:txBody>
      </p:sp>
      <p:pic>
        <p:nvPicPr>
          <p:cNvPr id="220" name="Google Shape;220;p36"/>
          <p:cNvPicPr preferRelativeResize="0"/>
          <p:nvPr/>
        </p:nvPicPr>
        <p:blipFill rotWithShape="1">
          <a:blip r:embed="rId3">
            <a:alphaModFix/>
          </a:blip>
          <a:srcRect b="5713" l="6591" r="5527" t="64603"/>
          <a:stretch/>
        </p:blipFill>
        <p:spPr>
          <a:xfrm>
            <a:off x="473000" y="706275"/>
            <a:ext cx="6531025" cy="3378274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6"/>
          <p:cNvSpPr txBox="1"/>
          <p:nvPr>
            <p:ph idx="1" type="body"/>
          </p:nvPr>
        </p:nvSpPr>
        <p:spPr>
          <a:xfrm>
            <a:off x="532275" y="4168600"/>
            <a:ext cx="7599600" cy="36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ᎠᏴᏛ ᏙᏳ ᏥᎪᎾ, Ꮭ ᎩᎶ ᎠᏆᏍᏗᏰᏙᏗ ᏱᎩ ᎠᏆᎵᏍᏓᏴᏗᎢ!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7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 </a:t>
            </a:r>
            <a:r>
              <a:rPr lang="en"/>
              <a:t>ᎦᎵᏉᎩᏁ</a:t>
            </a:r>
            <a:r>
              <a:rPr lang="en"/>
              <a:t> ᏣᎳᎩ ᎠᏕᎶᏆᏍᏗ</a:t>
            </a:r>
            <a:endParaRPr/>
          </a:p>
        </p:txBody>
      </p:sp>
      <p:pic>
        <p:nvPicPr>
          <p:cNvPr id="227" name="Google Shape;227;p37"/>
          <p:cNvPicPr preferRelativeResize="0"/>
          <p:nvPr/>
        </p:nvPicPr>
        <p:blipFill rotWithShape="1">
          <a:blip r:embed="rId3">
            <a:alphaModFix/>
          </a:blip>
          <a:srcRect b="5713" l="6591" r="5527" t="64603"/>
          <a:stretch/>
        </p:blipFill>
        <p:spPr>
          <a:xfrm>
            <a:off x="473000" y="706275"/>
            <a:ext cx="6531025" cy="3378274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37"/>
          <p:cNvSpPr txBox="1"/>
          <p:nvPr>
            <p:ph idx="1" type="body"/>
          </p:nvPr>
        </p:nvSpPr>
        <p:spPr>
          <a:xfrm>
            <a:off x="532275" y="4168600"/>
            <a:ext cx="7599600" cy="36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ᎡᏙᏓ ᏙᎯᏳ ᏚᏳᎦᏛ ᎯᏁᎩ!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38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 </a:t>
            </a:r>
            <a:r>
              <a:rPr lang="en"/>
              <a:t>ᎦᎵᏉᎩᏁ</a:t>
            </a:r>
            <a:r>
              <a:rPr lang="en"/>
              <a:t> ᏣᎳᎩ ᎠᏕᎶᏆᏍᏗ</a:t>
            </a:r>
            <a:endParaRPr/>
          </a:p>
        </p:txBody>
      </p:sp>
      <p:pic>
        <p:nvPicPr>
          <p:cNvPr id="234" name="Google Shape;234;p38"/>
          <p:cNvPicPr preferRelativeResize="0"/>
          <p:nvPr/>
        </p:nvPicPr>
        <p:blipFill rotWithShape="1">
          <a:blip r:embed="rId3">
            <a:alphaModFix/>
          </a:blip>
          <a:srcRect b="5713" l="6591" r="5527" t="64603"/>
          <a:stretch/>
        </p:blipFill>
        <p:spPr>
          <a:xfrm>
            <a:off x="473000" y="706275"/>
            <a:ext cx="6531025" cy="3378274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8"/>
          <p:cNvSpPr txBox="1"/>
          <p:nvPr>
            <p:ph idx="1" type="body"/>
          </p:nvPr>
        </p:nvSpPr>
        <p:spPr>
          <a:xfrm>
            <a:off x="532275" y="4168600"/>
            <a:ext cx="7599600" cy="36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ᎠᏴᏛ ᎥᏍᏊ!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9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 </a:t>
            </a:r>
            <a:r>
              <a:rPr lang="en"/>
              <a:t>ᎦᎵᏉᎩᏁ</a:t>
            </a:r>
            <a:r>
              <a:rPr lang="en"/>
              <a:t> ᏣᎳᎩ ᎠᏕᎶᏆᏍᏗ</a:t>
            </a:r>
            <a:endParaRPr/>
          </a:p>
        </p:txBody>
      </p:sp>
      <p:pic>
        <p:nvPicPr>
          <p:cNvPr id="241" name="Google Shape;241;p39"/>
          <p:cNvPicPr preferRelativeResize="0"/>
          <p:nvPr/>
        </p:nvPicPr>
        <p:blipFill rotWithShape="1">
          <a:blip r:embed="rId3">
            <a:alphaModFix/>
          </a:blip>
          <a:srcRect b="5713" l="6591" r="5527" t="64603"/>
          <a:stretch/>
        </p:blipFill>
        <p:spPr>
          <a:xfrm>
            <a:off x="473000" y="706275"/>
            <a:ext cx="6531025" cy="3378274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9"/>
          <p:cNvSpPr txBox="1"/>
          <p:nvPr>
            <p:ph idx="1" type="body"/>
          </p:nvPr>
        </p:nvSpPr>
        <p:spPr>
          <a:xfrm>
            <a:off x="532275" y="4168600"/>
            <a:ext cx="7599600" cy="36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ᎠᏎᏛ ᏂᎦᏓᏊ ᎥᏍᎩ ᎢᎦ ᏕᎩᏲᏏ ᎪᎯ ᎤᏒᎢ.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0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 </a:t>
            </a:r>
            <a:r>
              <a:rPr lang="en"/>
              <a:t>ᎦᎵᏉᎩᏁ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48" name="Google Shape;248;p40"/>
          <p:cNvSpPr txBox="1"/>
          <p:nvPr>
            <p:ph idx="1" type="body"/>
          </p:nvPr>
        </p:nvSpPr>
        <p:spPr>
          <a:xfrm>
            <a:off x="481850" y="4291875"/>
            <a:ext cx="7599600" cy="36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ᏂᎦᏓ ᎨᎩᏒᎲᏏ! ᎤᏒ ᎡᎯ ᎢᎦᎵᏍᏓᏴᏗ!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p40"/>
          <p:cNvPicPr preferRelativeResize="0"/>
          <p:nvPr/>
        </p:nvPicPr>
        <p:blipFill rotWithShape="1">
          <a:blip r:embed="rId3">
            <a:alphaModFix/>
          </a:blip>
          <a:srcRect b="55076" l="5150" r="4961" t="6272"/>
          <a:stretch/>
        </p:blipFill>
        <p:spPr>
          <a:xfrm>
            <a:off x="728375" y="1036550"/>
            <a:ext cx="4818550" cy="31731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41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 </a:t>
            </a:r>
            <a:r>
              <a:rPr lang="en"/>
              <a:t>ᎦᎵᏉᎩᏁ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55" name="Google Shape;255;p41"/>
          <p:cNvSpPr txBox="1"/>
          <p:nvPr>
            <p:ph idx="1" type="body"/>
          </p:nvPr>
        </p:nvSpPr>
        <p:spPr>
          <a:xfrm>
            <a:off x="481850" y="3367375"/>
            <a:ext cx="7599600" cy="129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ᎠᏓᏤᏫ, ᏝᏛ ᏍᎩᎾ ᏱᎾᏅᏂᏌ ᎤᏃᎯᏳᏒᎮᏃ ᎬᏩᏂᎩᏍᏗᏊ ᎨᏒ ᏣᎵᏍᏓᏴᏗ ᏂᎯᏃ ᏥᎦ ᎤᎾᎵᏍᏓᏴᏗ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!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6" name="Google Shape;256;p41"/>
          <p:cNvPicPr preferRelativeResize="0"/>
          <p:nvPr/>
        </p:nvPicPr>
        <p:blipFill rotWithShape="1">
          <a:blip r:embed="rId3">
            <a:alphaModFix/>
          </a:blip>
          <a:srcRect b="35037" l="3379" r="6732" t="44215"/>
          <a:stretch/>
        </p:blipFill>
        <p:spPr>
          <a:xfrm>
            <a:off x="728375" y="1036550"/>
            <a:ext cx="4818550" cy="1703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 ᎦᎵᏉᎩᏁ</a:t>
            </a:r>
            <a:r>
              <a:rPr lang="en"/>
              <a:t> ᏣᎳᎩ ᎠᏕᎶᏆᏍᏗ</a:t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0550" y="732525"/>
            <a:ext cx="2681153" cy="410617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5531700" y="1393300"/>
            <a:ext cx="2426100" cy="17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ᎤᏍᏗᏥᎸ</a:t>
            </a:r>
            <a:endParaRPr sz="34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400">
                <a:solidFill>
                  <a:schemeClr val="accent6"/>
                </a:solidFill>
                <a:latin typeface="Roboto"/>
                <a:ea typeface="Roboto"/>
                <a:cs typeface="Roboto"/>
                <a:sym typeface="Roboto"/>
              </a:rPr>
              <a:t>1975</a:t>
            </a:r>
            <a:endParaRPr sz="3400">
              <a:solidFill>
                <a:schemeClr val="accent6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2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 </a:t>
            </a:r>
            <a:r>
              <a:rPr lang="en"/>
              <a:t>ᎦᎵᏉᎩᏁ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62" name="Google Shape;262;p42"/>
          <p:cNvSpPr txBox="1"/>
          <p:nvPr>
            <p:ph idx="1" type="body"/>
          </p:nvPr>
        </p:nvSpPr>
        <p:spPr>
          <a:xfrm>
            <a:off x="257725" y="4275050"/>
            <a:ext cx="7599600" cy="7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ᎠᏴᏛ ᏩᏂᎨ ᎤᏩᏂᏒ ᎠᏩᏚᎵ!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3" name="Google Shape;263;p42"/>
          <p:cNvPicPr preferRelativeResize="0"/>
          <p:nvPr/>
        </p:nvPicPr>
        <p:blipFill rotWithShape="1">
          <a:blip r:embed="rId3">
            <a:alphaModFix/>
          </a:blip>
          <a:srcRect b="6099" l="5051" r="5060" t="63735"/>
          <a:stretch/>
        </p:blipFill>
        <p:spPr>
          <a:xfrm>
            <a:off x="863575" y="1025350"/>
            <a:ext cx="5733739" cy="2946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3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 </a:t>
            </a:r>
            <a:r>
              <a:rPr lang="en"/>
              <a:t>ᎦᎵᏉᎩᏁ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69" name="Google Shape;269;p43"/>
          <p:cNvSpPr txBox="1"/>
          <p:nvPr>
            <p:ph idx="1" type="body"/>
          </p:nvPr>
        </p:nvSpPr>
        <p:spPr>
          <a:xfrm>
            <a:off x="429075" y="4209550"/>
            <a:ext cx="7599600" cy="7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ᏙᎯᏳ ᎣᏍᏓ ᎠᏰᎸᏗ.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0" name="Google Shape;270;p43"/>
          <p:cNvPicPr preferRelativeResize="0"/>
          <p:nvPr/>
        </p:nvPicPr>
        <p:blipFill rotWithShape="1">
          <a:blip r:embed="rId3">
            <a:alphaModFix/>
          </a:blip>
          <a:srcRect b="6099" l="5051" r="5060" t="63735"/>
          <a:stretch/>
        </p:blipFill>
        <p:spPr>
          <a:xfrm>
            <a:off x="863575" y="1025350"/>
            <a:ext cx="5733739" cy="2946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4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 </a:t>
            </a:r>
            <a:r>
              <a:rPr lang="en"/>
              <a:t>ᎦᎵᏉᎩᏁ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76" name="Google Shape;276;p44"/>
          <p:cNvSpPr txBox="1"/>
          <p:nvPr>
            <p:ph idx="1" type="body"/>
          </p:nvPr>
        </p:nvSpPr>
        <p:spPr>
          <a:xfrm>
            <a:off x="429075" y="4209550"/>
            <a:ext cx="7599600" cy="7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ᎥᎥ, ᎠᏴᏛ ᎢᎦ ᎠᎩᎸᏈᏗ ᏧᎾᎵᏍᏓᏴᏗ ᎠᏆᎵᏍᏓᏴᏗᎢ.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7" name="Google Shape;277;p44"/>
          <p:cNvPicPr preferRelativeResize="0"/>
          <p:nvPr/>
        </p:nvPicPr>
        <p:blipFill rotWithShape="1">
          <a:blip r:embed="rId3">
            <a:alphaModFix/>
          </a:blip>
          <a:srcRect b="6099" l="5051" r="5060" t="63735"/>
          <a:stretch/>
        </p:blipFill>
        <p:spPr>
          <a:xfrm>
            <a:off x="863575" y="1025350"/>
            <a:ext cx="5733739" cy="2946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45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 </a:t>
            </a:r>
            <a:r>
              <a:rPr lang="en"/>
              <a:t>ᎦᎵᏉᎩᏁ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283" name="Google Shape;283;p45"/>
          <p:cNvSpPr txBox="1"/>
          <p:nvPr>
            <p:ph idx="1" type="body"/>
          </p:nvPr>
        </p:nvSpPr>
        <p:spPr>
          <a:xfrm>
            <a:off x="429075" y="4209550"/>
            <a:ext cx="7599600" cy="72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Bah! ᎠᏴᏛ Ꮭ ᏯᎩᏲᏏ!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4" name="Google Shape;284;p45"/>
          <p:cNvPicPr preferRelativeResize="0"/>
          <p:nvPr/>
        </p:nvPicPr>
        <p:blipFill rotWithShape="1">
          <a:blip r:embed="rId3">
            <a:alphaModFix/>
          </a:blip>
          <a:srcRect b="6099" l="5051" r="5060" t="63735"/>
          <a:stretch/>
        </p:blipFill>
        <p:spPr>
          <a:xfrm>
            <a:off x="863575" y="1025350"/>
            <a:ext cx="5733739" cy="29468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 ᎦᎵᏉᎩᏁ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444575" y="1135500"/>
            <a:ext cx="5375400" cy="273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ᎤᏍᏗᏥᎸ ᎩᏟ ᎠᏂᏓ ᏧᎾᏝᎢ!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2975" y="732525"/>
            <a:ext cx="2681153" cy="4106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 </a:t>
            </a:r>
            <a:r>
              <a:rPr lang="en"/>
              <a:t>ᎦᎵᏉᎩᏁ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1066925" y="3970675"/>
            <a:ext cx="6301800" cy="7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ᎥᏎᏮ ᎪᎯᏮ ᎤᏍᏒ ᎢᎦ ᎤᏌᏛᏗᏜ ᏗᏥᏴᏍᏗᏍᎨᏍᏗ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p17"/>
          <p:cNvPicPr preferRelativeResize="0"/>
          <p:nvPr/>
        </p:nvPicPr>
        <p:blipFill rotWithShape="1">
          <a:blip r:embed="rId3">
            <a:alphaModFix/>
          </a:blip>
          <a:srcRect b="53351" l="0" r="0" t="0"/>
          <a:stretch/>
        </p:blipFill>
        <p:spPr>
          <a:xfrm>
            <a:off x="1414000" y="607750"/>
            <a:ext cx="4582100" cy="3273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 </a:t>
            </a:r>
            <a:r>
              <a:rPr lang="en"/>
              <a:t>ᎦᎵᏉᎩᏁ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1066925" y="3970675"/>
            <a:ext cx="6301800" cy="7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ᏝᏍᎪ ᏱᏍᎩᏲᎵᎦ? ᎠᏯ ᎢᏨᏙᏓ?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18"/>
          <p:cNvPicPr preferRelativeResize="0"/>
          <p:nvPr/>
        </p:nvPicPr>
        <p:blipFill rotWithShape="1">
          <a:blip r:embed="rId3">
            <a:alphaModFix/>
          </a:blip>
          <a:srcRect b="12719" l="0" r="4269" t="47580"/>
          <a:stretch/>
        </p:blipFill>
        <p:spPr>
          <a:xfrm>
            <a:off x="1788325" y="787975"/>
            <a:ext cx="4665325" cy="2962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 </a:t>
            </a:r>
            <a:r>
              <a:rPr lang="en"/>
              <a:t>ᎦᎵᏉᎩᏁ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99" name="Google Shape;99;p19"/>
          <p:cNvSpPr txBox="1"/>
          <p:nvPr>
            <p:ph idx="1" type="body"/>
          </p:nvPr>
        </p:nvSpPr>
        <p:spPr>
          <a:xfrm>
            <a:off x="380650" y="3827725"/>
            <a:ext cx="2260500" cy="9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ᏙᎯᏳᎧᏲᎪ ᎢᏍᎩᏯᏦᏎᏓ.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0" name="Google Shape;100;p19"/>
          <p:cNvPicPr preferRelativeResize="0"/>
          <p:nvPr/>
        </p:nvPicPr>
        <p:blipFill rotWithShape="1">
          <a:blip r:embed="rId3">
            <a:alphaModFix/>
          </a:blip>
          <a:srcRect b="62818" l="0" r="0" t="0"/>
          <a:stretch/>
        </p:blipFill>
        <p:spPr>
          <a:xfrm>
            <a:off x="526725" y="801725"/>
            <a:ext cx="5192500" cy="2956812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3042425" y="3758525"/>
            <a:ext cx="3501300" cy="93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ᏙᏳᎢ ᎥᏎᏃ Ꮭ ᏔᎵᏁ ᏱᏓᎦᏁᎵᏔᏂ!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 </a:t>
            </a:r>
            <a:r>
              <a:rPr lang="en"/>
              <a:t>ᎦᎵᏉᎩᏁ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4796925" y="1071000"/>
            <a:ext cx="4187100" cy="7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ᎠᏓᏤᏫ ᏨᎨᏩᎴ ᏍᎩᏔᏪᏙᏗ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8" name="Google Shape;108;p20"/>
          <p:cNvPicPr preferRelativeResize="0"/>
          <p:nvPr/>
        </p:nvPicPr>
        <p:blipFill rotWithShape="1">
          <a:blip r:embed="rId3">
            <a:alphaModFix/>
          </a:blip>
          <a:srcRect b="0" l="0" r="0" t="36236"/>
          <a:stretch/>
        </p:blipFill>
        <p:spPr>
          <a:xfrm>
            <a:off x="623775" y="852625"/>
            <a:ext cx="3948226" cy="3855568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20"/>
          <p:cNvSpPr txBox="1"/>
          <p:nvPr>
            <p:ph idx="1" type="body"/>
          </p:nvPr>
        </p:nvSpPr>
        <p:spPr>
          <a:xfrm>
            <a:off x="4865750" y="2208075"/>
            <a:ext cx="4187100" cy="7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Ꭳ, ᏙᎯᏳᎴ!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/>
          <p:nvPr>
            <p:ph type="title"/>
          </p:nvPr>
        </p:nvSpPr>
        <p:spPr>
          <a:xfrm>
            <a:off x="324875" y="464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ᏦᏍᎪᎯ </a:t>
            </a:r>
            <a:r>
              <a:rPr lang="en"/>
              <a:t>ᎦᎵᏉᎩᏁ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15" name="Google Shape;115;p21"/>
          <p:cNvSpPr txBox="1"/>
          <p:nvPr>
            <p:ph idx="1" type="body"/>
          </p:nvPr>
        </p:nvSpPr>
        <p:spPr>
          <a:xfrm>
            <a:off x="1819200" y="3826075"/>
            <a:ext cx="4187100" cy="7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ᏙᏳᎧᏲ ᎤᏁᎩᎵᏗ </a:t>
            </a:r>
            <a:r>
              <a:rPr lang="en" sz="24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ᎢᏣᏓᏅᏘᏗ.</a:t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2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6" name="Google Shape;116;p21"/>
          <p:cNvPicPr preferRelativeResize="0"/>
          <p:nvPr/>
        </p:nvPicPr>
        <p:blipFill rotWithShape="1">
          <a:blip r:embed="rId3">
            <a:alphaModFix/>
          </a:blip>
          <a:srcRect b="64926" l="0" r="0" t="5309"/>
          <a:stretch/>
        </p:blipFill>
        <p:spPr>
          <a:xfrm>
            <a:off x="837525" y="777025"/>
            <a:ext cx="6533314" cy="297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SU Theme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