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Slab"/>
      <p:regular r:id="rId26"/>
      <p:bold r:id="rId27"/>
    </p:embeddedFon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lab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3c4e18a9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63c4e18a9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3c4e18a9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3c4e18a9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3c4e18a9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3c4e18a9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3c4e18a98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3c4e18a9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927978f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a927978f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927978f5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a927978f5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927978f5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a927978f5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927978f5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927978f5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927978f5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a927978f5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927978f5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a927978f5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927978f5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a927978f5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8883e62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8883e62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8883e629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88883e629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3c4e18a9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3c4e18a9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3c4e18a9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3c4e18a9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3c4e18a9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3c4e18a9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3c4e18a9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63c4e18a9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3c4e18a9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3c4e18a9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8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ᏅᎩᏍᎪᎯᏁ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598825" y="3405025"/>
            <a:ext cx="70212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ᎤᎵᎮᎵᏍᏙ ᏥᏂᎦ ᎪᎱᏍᏗ ᎠᎾᎦᎵᏍᎩ ᎠᏂᎩᏍᏔᏅᎲᏍᎩ ᎢᎪᎯᏓ ᎨᏒ ᏯᏚᎸᎭᏊ ᎩᎳᏊ ᎢᏴᏊ ᏫᎦᎦᏙᏗ ᏥᎨᏐᎢ.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b="34818" l="0" r="0" t="35329"/>
          <a:stretch/>
        </p:blipFill>
        <p:spPr>
          <a:xfrm>
            <a:off x="424200" y="858400"/>
            <a:ext cx="5702375" cy="260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598825" y="3405025"/>
            <a:ext cx="70212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ᏝᏛ ᎣᏍᏓ ᏱᎩ! Ꭳ, ᏙᎯᏳᏛ ᎪᎱᏍᏗ ᏥᎦᎵᏍᏗᎬ ᎠᏋᎨᏫᏒ ᎨᏒ!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3">
            <a:alphaModFix/>
          </a:blip>
          <a:srcRect b="34818" l="0" r="0" t="35329"/>
          <a:stretch/>
        </p:blipFill>
        <p:spPr>
          <a:xfrm>
            <a:off x="424200" y="858400"/>
            <a:ext cx="5702375" cy="260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460675" y="3855825"/>
            <a:ext cx="70212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ᎰᏩᏊ, ᎯᎠᏊᏛ ᎠᏎ ᎠᎹ ᎤᏗᏞᎩ ᎠᏟᏍᏙᏗ ᎥᏥᏯᎵᏍᎦᏍᏙᏗ ᏂᎦᎵᏍᏗᎭ!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 b="6012" l="4916" r="5195" t="64136"/>
          <a:stretch/>
        </p:blipFill>
        <p:spPr>
          <a:xfrm>
            <a:off x="647100" y="676625"/>
            <a:ext cx="6250967" cy="31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460675" y="3855825"/>
            <a:ext cx="70212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ᎯᎠᏊᏛ ᎡᎵᏊ ᏂᏛᎠᏛᏁᎵ. ᏗᎧ ᎥᏍᎩ ᏱᏄᏲᎢᏰ ᏥᏄᏍᏕ ᏧᏂᎮ ᎠᏂᎦᏴᎵ ᎤᏅᏔᏅᏙᏗ.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 rotWithShape="1">
          <a:blip r:embed="rId3">
            <a:alphaModFix/>
          </a:blip>
          <a:srcRect b="6012" l="4916" r="5195" t="64136"/>
          <a:stretch/>
        </p:blipFill>
        <p:spPr>
          <a:xfrm>
            <a:off x="647100" y="676625"/>
            <a:ext cx="6250967" cy="31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 ᏣᎳᎩ ᎠᏕᎶᏆᏍᏗ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460675" y="3855825"/>
            <a:ext cx="75726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Ꭳ, ᏙᎯᏳᎧᏲᎪ!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Ꮒ! ᎬᎫᏍᎨᎦ ᎤᏟ ᏫᏴᏍᏓ ᎠᏏ ᏂᏣᏚᎳᏍᏔᏃᏅᎦ ᎦᏂᏟ ᏄᎳ!!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b="64012" l="0" r="0" t="5281"/>
          <a:stretch/>
        </p:blipFill>
        <p:spPr>
          <a:xfrm>
            <a:off x="561850" y="695825"/>
            <a:ext cx="6719592" cy="316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 ᏣᎳᎩ ᎠᏕᎶᏆᏍᏗ</a:t>
            </a:r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460675" y="3855825"/>
            <a:ext cx="75726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Ꭳ, ᎠᏓᏤᏫ ᎭᏓᏅᏖᎯᎶᏣ, ᎣᏍᏓᏰᏃ ᎤᏅᏥᏓ ᏣᏝ ᎲᏓ!!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7"/>
          <p:cNvPicPr preferRelativeResize="0"/>
          <p:nvPr/>
        </p:nvPicPr>
        <p:blipFill rotWithShape="1">
          <a:blip r:embed="rId3">
            <a:alphaModFix/>
          </a:blip>
          <a:srcRect b="35704" l="3623" r="4405" t="35412"/>
          <a:stretch/>
        </p:blipFill>
        <p:spPr>
          <a:xfrm>
            <a:off x="365950" y="675550"/>
            <a:ext cx="6693350" cy="321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 ᏣᎳᎩ ᎠᏕᎶᏆᏍᏗ</a:t>
            </a:r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340500" y="3788275"/>
            <a:ext cx="84630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ᏥᏩᏔ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! Ꮎ ᎠᎾᎦᎵᏍᎩ ᎠᏓᏍᏓᏴᏙᏗ, ᏯᏊᏓᎸᎾ ᎤᎦᎾᏩᏊ ᏱᎾᏋᏁᎳ!!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Ꭳ, Ꮭ!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8"/>
          <p:cNvPicPr preferRelativeResize="0"/>
          <p:nvPr/>
        </p:nvPicPr>
        <p:blipFill rotWithShape="1">
          <a:blip r:embed="rId3">
            <a:alphaModFix/>
          </a:blip>
          <a:srcRect b="35704" l="3623" r="4405" t="35412"/>
          <a:stretch/>
        </p:blipFill>
        <p:spPr>
          <a:xfrm>
            <a:off x="365950" y="623050"/>
            <a:ext cx="6693350" cy="321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 ᏣᎳᎩ ᎠᏕᎶᏆᏍᏗ</a:t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70275" y="3788250"/>
            <a:ext cx="84630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ᎠᏎᏃ, ᎤᏍᏗᏥᎸᎯ!     ᏞᏍᏗ ᏗᏣᎳᏏᏕᎾ ᎤᎿ ᏗᏣᎳᏛᎢ!! ᏫᎯᏗᎦ ᏫᏣᏴᎲᎢ, ᎠᏓᏍᏓᏴᏗᎢ!!!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9"/>
          <p:cNvPicPr preferRelativeResize="0"/>
          <p:nvPr/>
        </p:nvPicPr>
        <p:blipFill rotWithShape="1">
          <a:blip r:embed="rId3">
            <a:alphaModFix/>
          </a:blip>
          <a:srcRect b="6853" l="4478" r="3550" t="64263"/>
          <a:stretch/>
        </p:blipFill>
        <p:spPr>
          <a:xfrm>
            <a:off x="365950" y="623050"/>
            <a:ext cx="6693350" cy="321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 ᏣᎳᎩ ᎠᏕᎶᏆᏍᏗ</a:t>
            </a:r>
            <a:endParaRPr/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70275" y="3788250"/>
            <a:ext cx="84630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ᏙᎯᏳᎧᏲ ᏳᎵᎮᎵᏍᏗ ᎯᎠ ᏱᎾᏆᏛᏁᎳ ᎥᏍᎩᏛ ᏂᏓᎦᏛᏁᎵ…..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30"/>
          <p:cNvPicPr preferRelativeResize="0"/>
          <p:nvPr/>
        </p:nvPicPr>
        <p:blipFill rotWithShape="1">
          <a:blip r:embed="rId3">
            <a:alphaModFix/>
          </a:blip>
          <a:srcRect b="63657" l="5433" r="5057" t="5402"/>
          <a:stretch/>
        </p:blipFill>
        <p:spPr>
          <a:xfrm>
            <a:off x="276975" y="614750"/>
            <a:ext cx="5994566" cy="317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 ᏣᎳᎩ ᎠᏕᎶᏆᏍᏗ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70275" y="3788250"/>
            <a:ext cx="84630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ᎯᎸᏍᎩᏛ ᏄᏓᎴᎠ ᎢᎦᎬᏁᏗ ᏪᏌ ᎦᏁᎦᎵᏗ ᏧᏛᏁ, ᎩᏟᎴᎧ ᏧᎾᏝᎢ ᎨᏎᎢ.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1"/>
          <p:cNvPicPr preferRelativeResize="0"/>
          <p:nvPr/>
        </p:nvPicPr>
        <p:blipFill rotWithShape="1">
          <a:blip r:embed="rId3">
            <a:alphaModFix/>
          </a:blip>
          <a:srcRect b="32818" l="5245" r="5245" t="36240"/>
          <a:stretch/>
        </p:blipFill>
        <p:spPr>
          <a:xfrm>
            <a:off x="276975" y="614750"/>
            <a:ext cx="5994566" cy="317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 ᏣᎳᎩ ᎠᏕᎶᏆᏍᏗ</a:t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 rotWithShape="1">
          <a:blip r:embed="rId3">
            <a:alphaModFix/>
          </a:blip>
          <a:srcRect b="7329" l="5245" r="5245" t="61729"/>
          <a:stretch/>
        </p:blipFill>
        <p:spPr>
          <a:xfrm>
            <a:off x="324875" y="641775"/>
            <a:ext cx="5994566" cy="317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550" y="732525"/>
            <a:ext cx="2681153" cy="41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531700" y="1393300"/>
            <a:ext cx="24261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ᎤᏍᏗᏥᎸ</a:t>
            </a:r>
            <a:endParaRPr sz="34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1975</a:t>
            </a:r>
            <a:endParaRPr sz="34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ᎤᏍᏗᏥᎸᎯ ᎤᏁᎬᎭ ᏧᎿᏬᏍᏗ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Yawhn!! ᏙᎯᏳ ᏥᎸᏍᎦ ᏓᎦᏂᏏᏁᏏᏊ!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ᎠᏴᏛ ᎥᏍᏊ ᏃᏊ ᏥᎸᏍᎦ!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75" y="704700"/>
            <a:ext cx="2681153" cy="41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ᎠᏓᏤᏫ ᎯᏰᎩ!!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ᎦᏃᏍᎩᏍᎩ ᎠᏁᎵᏗᏍᎬ ᏂᏓᏳᏴᏍᏗ ᎢᎬᏯᏗᏢ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ᎦᎶᎯᏍᏗ ᎦᏛᎩ!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5351" l="0" r="0" t="5601"/>
          <a:stretch/>
        </p:blipFill>
        <p:spPr>
          <a:xfrm>
            <a:off x="256375" y="614375"/>
            <a:ext cx="3230400" cy="440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Ꮵ..ᏥᏍᏚᎢᏒ, Ꭿ..ᎯᎠ ᎦᎶᎯᏍᏗ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Ꮥ..ᏕᎭᏐᎸᏔᏅᎢ!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ᎭᏅᏓᏗᏍᎨᏍᏗ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ᎠᏆᏛᏅᎢᏍᏗᎾᏏ!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5351" l="0" r="0" t="5601"/>
          <a:stretch/>
        </p:blipFill>
        <p:spPr>
          <a:xfrm>
            <a:off x="256375" y="614375"/>
            <a:ext cx="3230400" cy="440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ᏯᏆᏅᏔ ᏱᏓᏤᏝ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ᏯᏆᏓᏅᏔ ᏯᎩᎾᎸᎭᎴ!!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5351" l="0" r="0" t="5601"/>
          <a:stretch/>
        </p:blipFill>
        <p:spPr>
          <a:xfrm>
            <a:off x="256375" y="614375"/>
            <a:ext cx="3230400" cy="440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ᏙᎯᏳᏲ ᏓᎩᏍᏕᎠ!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6301" l="0" r="0" t="4436"/>
          <a:stretch/>
        </p:blipFill>
        <p:spPr>
          <a:xfrm>
            <a:off x="206650" y="672650"/>
            <a:ext cx="3163675" cy="432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 ᎠᎾᎦᎵᏍᎩ ᎠᎦᏃᏫᏗᏍᎩ ᏫᎾᎩ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6301" l="0" r="0" t="4436"/>
          <a:stretch/>
        </p:blipFill>
        <p:spPr>
          <a:xfrm>
            <a:off x="206650" y="672650"/>
            <a:ext cx="3163675" cy="432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