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c4e18a9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3c4e18a9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3c4e18a9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3c4e18a9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3c4e18a9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3c4e18a9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3c4e18a9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3c4e18a9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927978f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927978f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927978f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927978f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927978f5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927978f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927978f5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927978f5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927978f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927978f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927978f5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927978f5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927978f5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927978f5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3c4e18a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3c4e18a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3c4e18a9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3c4e18a9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c4e18a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3c4e18a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3c4e18a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3c4e18a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3c4e18a9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3c4e18a9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ᏌᏊᎯᏁ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598825" y="34050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ᎤᎵᎮᎵᏍᏙ ᏥᏂᎦ ᎪᎱᏍᏗ ᎠᎾᎦᎵᏍᎩ ᎠᏂᎩᏍᏔᏅᎲᏍᎩ ᎢᎪᎯᏓ ᎨᏒ ᏯᏚᎸᎭᏊ ᎩᎳᏊ ᎢᏴᏊ ᏫᎦᎦᏙᏗ ᏥᎨᏐᎢ.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34818" l="0" r="0" t="35329"/>
          <a:stretch/>
        </p:blipFill>
        <p:spPr>
          <a:xfrm>
            <a:off x="424200" y="858400"/>
            <a:ext cx="5702375" cy="26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598825" y="34050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ᏝᏛ ᎣᏍᏓ ᏱᎩ! Ꭳ, ᏙᎯᏳᏛ ᎪᎱᏍᏗ ᏥᎦᎵᏍᏗᎬ ᎠᏋᎨᏫᏒ ᎨᏒ!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34818" l="0" r="0" t="35329"/>
          <a:stretch/>
        </p:blipFill>
        <p:spPr>
          <a:xfrm>
            <a:off x="424200" y="858400"/>
            <a:ext cx="5702375" cy="26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60675" y="38558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ᎰᏩᏊ, ᎯᎠᏊᏛ ᎠᏎ ᎠᎹ ᎤᏗᏞᎩ ᎠᏟᏍᏙᏗ ᎥᏥᏯᎵᏍᎦᏍᏙᏗ ᏂᎦᎵᏍᏗᎭ!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6012" l="4916" r="5195" t="64136"/>
          <a:stretch/>
        </p:blipFill>
        <p:spPr>
          <a:xfrm>
            <a:off x="647100" y="676625"/>
            <a:ext cx="6250967" cy="3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60675" y="3855825"/>
            <a:ext cx="70212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ᎯᎠᏊᏛ ᎡᎵᏊ ᏂᏛᎠᏛᏁᎵ. ᏗᎧ ᎥᏍᎩ ᏱᏄᏲᎢᏰ ᏥᏄᏍᏕ ᏧᏂᎮ ᎠᏂᎦᏴᎵ ᎤᏅᏔᏅᏙᏗ.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6012" l="4916" r="5195" t="64136"/>
          <a:stretch/>
        </p:blipFill>
        <p:spPr>
          <a:xfrm>
            <a:off x="647100" y="676625"/>
            <a:ext cx="6250967" cy="31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60675" y="3855825"/>
            <a:ext cx="75726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ᏙᎯᏳᎧᏲᎪ!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Ꮒ! ᎬᎫᏍᎨᎦ ᎤᏟ ᏫᏴᏍᏓ ᎠᏏ ᏂᏣᏚᎳᏍᏔᏃᏅᎦ ᎦᏂᏟ ᏄᎳ!!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64012" l="0" r="0" t="5281"/>
          <a:stretch/>
        </p:blipFill>
        <p:spPr>
          <a:xfrm>
            <a:off x="561850" y="695825"/>
            <a:ext cx="6719592" cy="31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60675" y="3855825"/>
            <a:ext cx="75726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ᎠᏓᏤᏫ ᎭᏓᏅᏖᎯᎶᏣ, ᎣᏍᏓᏰᏃ ᎤᏅᏥᏓ ᏣᏝ ᎲᏓ!!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35704" l="3623" r="4405" t="35412"/>
          <a:stretch/>
        </p:blipFill>
        <p:spPr>
          <a:xfrm>
            <a:off x="365950" y="6755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40500" y="3788275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ᏥᏩᏔ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 Ꮎ ᎠᎾᎦᎵᏍᎩ ᎠᏓᏍᏓᏴᏙᏗ, ᏯᏊᏓᎸᎾ ᎤᎦᎾᏩᏊ ᏱᎾᏋᏁᎳ!!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Ꮭ!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35704" l="3623" r="4405" t="35412"/>
          <a:stretch/>
        </p:blipFill>
        <p:spPr>
          <a:xfrm>
            <a:off x="365950" y="6230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ᎠᏎᏃ, ᎤᏍᏗᏥᎸᎯ!     ᏞᏍᏗ ᏗᏣᎳᏏᏕᎾ ᎤᎿ ᏗᏣᎳᏛᎢ!! ᏫᎯᏗᎦ ᏫᏣᏴᎲᎢ, ᎠᏓᏍᏓᏴᏗᎢ!!!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b="6853" l="4478" r="3550" t="64263"/>
          <a:stretch/>
        </p:blipFill>
        <p:spPr>
          <a:xfrm>
            <a:off x="365950" y="623050"/>
            <a:ext cx="6693350" cy="32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 ᏳᎵᎮᎵᏍᏗ ᎯᎠ ᏱᎾᏆᏛᏁᎳ ᎥᏍᎩᏛ ᏂᏓᎦᏛᏁᎵ…..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63657" l="5433" r="5057" t="5402"/>
          <a:stretch/>
        </p:blipFill>
        <p:spPr>
          <a:xfrm>
            <a:off x="276975" y="614750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70275" y="3788250"/>
            <a:ext cx="8463000" cy="10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ᎯᎸᏍᎩᏛ ᏄᏓᎴᎠ ᎢᎦᎬᏁᏗ ᏪᏌ ᎦᏁᎦᎵᏗ ᏧᏛᏁ, ᎩᏟᎴᎧ ᏧᎾᏝᎢ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32818" l="5245" r="5245" t="36240"/>
          <a:stretch/>
        </p:blipFill>
        <p:spPr>
          <a:xfrm>
            <a:off x="276975" y="614750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7329" l="5245" r="5245" t="61729"/>
          <a:stretch/>
        </p:blipFill>
        <p:spPr>
          <a:xfrm>
            <a:off x="324875" y="641775"/>
            <a:ext cx="5994566" cy="31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ᎤᏍᏗᏥᎸᎯ ᎤᏁᎬᎭ ᏧᎿᏬᏍᏗ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Yawhn!! ᏙᎯᏳ ᏥᎸᏍᎦ ᏓᎦᏂᏏᏁᏏᏊ!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ᎥᏍᏊ ᏃᏊ ᏥᎸᏍᎦ!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5" y="704700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ᎯᏰᎩ!!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ᎦᏃᏍᎩᏍᎩ ᎠᏁᎵᏗᏍᎬ ᏂᏓᏳᏴᏍᏗ ᎢᎬᏯᏗᏢ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ᎦᎶᎯᏍᏗ ᎦᏛᎩ!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Ꮵ..ᏥᏍᏚᎢᏒ, Ꭿ..ᎯᎠ ᎦᎶᎯᏍᏗ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Ꮥ..ᏕᎭᏐᎸᏔᏅᎢ!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ᎭᏅᏓᏗᏍᎨᏍᏗ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ᎠᏆᏛᏅᎢᏍᏗᎾᏏ!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ᏯᏆᏅᏔ ᏱᏓᏤᏝ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ᏯᏆᏓᏅᏔ ᏯᎩᎾᎸᎭᎴ!!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5351" l="0" r="0" t="5601"/>
          <a:stretch/>
        </p:blipFill>
        <p:spPr>
          <a:xfrm>
            <a:off x="256375" y="614375"/>
            <a:ext cx="3230400" cy="440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ᏙᎯᏳᏲ ᏓᎩᏍᏕᎠ!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6301" l="0" r="0" t="4436"/>
          <a:stretch/>
        </p:blipFill>
        <p:spPr>
          <a:xfrm>
            <a:off x="206650" y="672650"/>
            <a:ext cx="3163675" cy="43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 ᎠᎾᎦᎵᏍᎩ ᎠᎦᏃᏫᏗᏍᎩ ᏫᎾᎩ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6301" l="0" r="0" t="4436"/>
          <a:stretch/>
        </p:blipFill>
        <p:spPr>
          <a:xfrm>
            <a:off x="206650" y="672650"/>
            <a:ext cx="3163675" cy="43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