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69dd7654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69dd7654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69dd7654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69dd7654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69dd7654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69dd7654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69dd7654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69dd7654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69dd7654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69dd7654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69dd7654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69dd7654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69dd7654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69dd7654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69dd7654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69dd7654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69dd765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669dd765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69dd765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69dd765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69dd7654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69dd765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69dd7654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69dd7654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69dd7654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69dd7654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69dd7654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69dd7654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69dd7654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69dd7654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ᏅᎩᏁ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ᏐᏁᎳᏚ ᏑᏓᎵᏍᎪ ᏦᎢ ᏧᏕᏘᏴᏌᏗᏒ Mary Ketcher ᏧᏙᎢᏓ ᎤᎾᏑᏰᏎᎢ.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ᏓᎵᏆ ᏧᎾᏕᎶᏆᏍᏗ ᏧᏕᎶᏆᎥᎢ ᏑᏕᏘᏴᏓᏃ ᎢᎪᎯᏓ, Bacone College ᏧᏕᎶᏆᎥᎢ ᎠᎴ ᏓᎵᏆ ᎦᎸᎳᏗ ᏧᎾᏕᎶᏆᏍᏗ ᎾᏍᏊ ᏞᎦ ᏧᏕᎶᏆᎥᎢ.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ᏚᎵᏍᏗ ᏥᎧᎸᎢ ᎤᏕᎵᎬᎢ ᏗᏜ Wyoming ᏙᏧᏙᎥ ᎤᏪᏅᏎᎢ.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ᎤᏂᏥᏈᏍᏓᏃ ᎠᎴ ᏧᎾᏓᎴᏅᏓ ᎠᏂᏴᏫᏯ ᎤᎾᏙᎩᏴ ᎠᎴ ᎤᎾᏨᏢᎩ ᎢᎬᏱᏱ ᎠᎴᎲᏍᎩ ᎠᏴᏫᏯ ᎠᎨᏯ ᎠᎭᏂ ᎠᎹᏰᎵ ᎢᏕᎲ ᎢᏗᏴᏫᏯᎢ ᎯᏍᎩᏁᏃ ᎢᏴ ᎤᎴᏅᎯ ᎯᎠᎾ Mary Ketcher. 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ᎯᎠᏃ ᎾᏞᎬ ᏥᎨᏒ ᏓᎦᏨᏍᏓᏅᎩ.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ᏐᎢᏃ ᎨᏒ ᎾᎾᏛᏁᎲ ᎯᎠᎾ ᏧᏂᏍᏆᎸᎡᎰ ᎦᎵᏣᏗᏃ ᏗᎦᏟᏗ ᎠᎾᎪᏂᏍᎪᎢ ᎠᏂᏣᎳᎩ, ᏎᎷ  ᏧᏓ ᏕᎦᏒᏛ ᏓᏂᏲᎯᎰᎢ.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ᎤᎪᏗᏓᏃ ᏧᏓ ᏧᏲᏢᎯ ᎦᏟᏗ ᎬᏗ ᎤᏓᏠᏒ ᎨᏐᎢ.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ᏍᎪᎯᏥᏆ ᏯᎳᏍᎬᏓ ᏳᏓᎵ ᏚᏂᏒᏙᎢ ᎯᎠᎾ ᏎᎷ ᏧᏓ.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ᎠᎾᎪᏂᏍᎬ ᎬᏩᎾᎴᏅᏓ ᎯᎠᎾᎯ ᎤᏂᏍᏆᎸᎡᎲᎢ ᏣᎵ ᏧᏃᏴᎩ ᎡᏏᎩ ᎢᎬᏱᏱ ᎠᏓᎪᎾᏗᏍᎪᎢ ᏓᎵᏆᏃ ᏧᏪᏅᏒ ᎢᎩ, ᎠᎧᎵ ᎠᏣᎳᎩ.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06272" y="-661521"/>
            <a:ext cx="3775251" cy="65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ᏣᎳᎩ ᎠᏰᎵ ᎤᎾᏕᏘᏱᏍᎬᎢ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00" y="1157775"/>
            <a:ext cx="4939249" cy="347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ᏑᏕᏘᏴᏓ ᏳᏓᎵ ᏚᎵᏍᏗ ᎧᎸᎢ ᎠᏂᏣᎳᎩ ᎤᏂᏍᏆᎸᎡᎰ ᎠᎴ ᏓᎾᏠᏍᎪ ᎠᎾᎵᎮᎵᎬ ᏔᎵᏁ ᏚᎴᎯᏌᏅ ᏣᎳᎩ ᎠᏰᎵ ᎤᏕᎵᎬ ᎠᏁᎲ ᎠᏂᏣᎳᎩ.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ᏣᎳᎩ ᎠᏰᎵ ᎤᏪᏘ ᏗᏂᎳᏫᎩ ᎤᎾᏅᏗᎢ ᎠᏓᏁᎸᎢ ᏙᏯᏗᏜ.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ᎤᏂᏥᏈᏍᏙᏒ ᏴᏫ ᏓᏁᏙᎰᎢ.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ᏣᎳᎩ ᎠᏰᎵ ᎦᏓᏘ ᎤᏂᎾᎥ ᎠᏂᏌᎳᏗᏍᎪᎢ.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ᏌᏊ ᏳᏓᎴᎩ ᎾᎾᏛᏁᎰ ᎯᎠᎾ ᎠᎾᏓᎪᎾᏗᏍᎪᎢ ᎤᏬᏚᏃ ᎠᏣᎳᎩ ᎠᎨᏳᏣ ᎠᎴ ᎠᏔ ᎠᏂᏑᏰᏍᎪ ᏣᎳᎩ ᎠᏰᎵ ᎢᎬᏱᏱ ᎦᏙᎩ ᎠᎨᏯ.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