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669dd765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669dd765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8883e62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8883e62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7409664c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7409664c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788c85f0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788c85f0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788c85f0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788c85f0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788c85f0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788c85f0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788c85f0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788c85f0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ᎯᏍᎩᏁ </a:t>
            </a:r>
            <a:r>
              <a:rPr lang="en" sz="3600"/>
              <a:t>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ᎯᏍᎩᏁ </a:t>
            </a:r>
            <a:r>
              <a:rPr lang="en"/>
              <a:t>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a:t>
            </a:r>
            <a:r>
              <a:rPr lang="en"/>
              <a:t>ᎯᏍᎩᏁ</a:t>
            </a:r>
            <a:r>
              <a:rPr lang="en"/>
              <a:t> ᏣᎳᎩ ᎠᏕᎶᏆᏍᏗ</a:t>
            </a:r>
            <a:endParaRPr/>
          </a:p>
        </p:txBody>
      </p:sp>
      <p:pic>
        <p:nvPicPr>
          <p:cNvPr id="71" name="Google Shape;71;p15"/>
          <p:cNvPicPr preferRelativeResize="0"/>
          <p:nvPr/>
        </p:nvPicPr>
        <p:blipFill>
          <a:blip r:embed="rId3">
            <a:alphaModFix/>
          </a:blip>
          <a:stretch>
            <a:fillRect/>
          </a:stretch>
        </p:blipFill>
        <p:spPr>
          <a:xfrm>
            <a:off x="1088225" y="635375"/>
            <a:ext cx="2776231" cy="4106175"/>
          </a:xfrm>
          <a:prstGeom prst="rect">
            <a:avLst/>
          </a:prstGeom>
          <a:noFill/>
          <a:ln>
            <a:noFill/>
          </a:ln>
        </p:spPr>
      </p:pic>
      <p:sp>
        <p:nvSpPr>
          <p:cNvPr id="72" name="Google Shape;72;p15"/>
          <p:cNvSpPr txBox="1"/>
          <p:nvPr/>
        </p:nvSpPr>
        <p:spPr>
          <a:xfrm>
            <a:off x="4367125" y="506000"/>
            <a:ext cx="4616700" cy="41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200">
                <a:solidFill>
                  <a:schemeClr val="accent6"/>
                </a:solidFill>
                <a:latin typeface="Georgia"/>
                <a:ea typeface="Georgia"/>
                <a:cs typeface="Georgia"/>
                <a:sym typeface="Georgia"/>
              </a:rPr>
              <a:t>ᏏᏲ ᎠᎴ ᎶᏏ</a:t>
            </a:r>
            <a:endParaRPr sz="4200">
              <a:solidFill>
                <a:schemeClr val="accent6"/>
              </a:solidFill>
              <a:latin typeface="Georgia"/>
              <a:ea typeface="Georgia"/>
              <a:cs typeface="Georgia"/>
              <a:sym typeface="Georgia"/>
            </a:endParaRPr>
          </a:p>
          <a:p>
            <a:pPr indent="0" lvl="0" marL="0" rtl="0" algn="l">
              <a:spcBef>
                <a:spcPts val="0"/>
              </a:spcBef>
              <a:spcAft>
                <a:spcPts val="0"/>
              </a:spcAft>
              <a:buNone/>
            </a:pPr>
            <a:r>
              <a:t/>
            </a:r>
            <a:endParaRPr sz="2000">
              <a:solidFill>
                <a:schemeClr val="accent6"/>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ᎯᏍᎩᏁ</a:t>
            </a:r>
            <a:r>
              <a:rPr lang="en"/>
              <a:t> ᏣᎳᎩ ᎠᏕᎶᏆᏍᏗ</a:t>
            </a:r>
            <a:endParaRPr/>
          </a:p>
        </p:txBody>
      </p:sp>
      <p:sp>
        <p:nvSpPr>
          <p:cNvPr id="78" name="Google Shape;78;p16"/>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accent6"/>
                </a:solidFill>
              </a:rPr>
              <a:t>ᏣᎳᎩ</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ᎯᎠ ᏗᎪᏪᎵ ᎤᏉᏟᏓ ᏗᏛᏅᎢᏍᏔᏅᎢ.ᎢᎬᏱ ᎠᏰᏟᏴ ᏣᎳᎩᎭ ᎧᏃᎮᎸᏍᎦ.ᏔᎵᏁᏃ ᎠᏰᏟᏴ ᎢᎦ ᏲᏁᎦᎭ ᎧᏃᎮᎸᏍᎦ.ᏣᎳᎩᏃ ᏯᏕᏠᏆᎠ Ꮎ ᏣᎳᎩᎭ ᎪᏪᎸ ᎢᎬᏱ ᎭᏁᎶᏗᏍᎨᏍᏗ ᏣᎪᎵᏰᏗᎢ.ᎢᎦᏓᏃ ᏕᏣᏦᏍᏓᏁᎮᏍᏗ ᎩᎳ ᏲᏁᎬᎭ ᎪᏪᎸ ᏫᎪᎵᏰᏍᎨᏍᏗ.ᏝᏃ ᏙᎯᏳ ᎧᏁᎬ ᎤᏠᏱ ᏱᏂᎬᎾ ᎪᏪᎸᎢ, ᎠᏎᏃ ᎡᎵᏊ ᏲᎵᎩ ᏂᎦᏪᏍᎬᎢ. ᏲᏁᎦᏃ ᏯᏕᏠᏆᎠ ᎭᎴᏅᏓ ᎦᎵᏆᏚᏏᏁ ᎤᏆᏅᏓᏛᎢ ᏥᎧᏃᎮᏢᏍᎦ.ᎢᎬᏱ ᎠᏰᏟᏴ ᎯᎪᎵᏯ ᏣᎦᏛᎲᏍᎬ ᎢᎦ ᎰᎵᎬᎢ. ᏃᎴᏃ Ꮎ ᏥᏂᏕᎬᎾ ᎯᎠ ᏚᏆᏅᏂᏛᎢ ᎭᏁᎵᏓ ᎢᏗᏨᏁᏗᎢ 15,16, 31,32,</a:t>
            </a:r>
            <a:r>
              <a:rPr lang="en" sz="2000">
                <a:solidFill>
                  <a:schemeClr val="accent6"/>
                </a:solidFill>
              </a:rPr>
              <a:t>33 (lesson 32)</a:t>
            </a:r>
            <a:endParaRPr sz="2000">
              <a:solidFill>
                <a:schemeClr val="accent6"/>
              </a:solidFill>
              <a:latin typeface="Georgia"/>
              <a:ea typeface="Georgia"/>
              <a:cs typeface="Georgia"/>
              <a:sym typeface="Georgia"/>
            </a:endParaRPr>
          </a:p>
          <a:p>
            <a:pPr indent="0" lvl="0" marL="0" rtl="0" algn="l">
              <a:spcBef>
                <a:spcPts val="0"/>
              </a:spcBef>
              <a:spcAft>
                <a:spcPts val="0"/>
              </a:spcAft>
              <a:buNone/>
            </a:pPr>
            <a:r>
              <a:t/>
            </a:r>
            <a:endParaRPr sz="2000">
              <a:solidFill>
                <a:schemeClr val="accent6"/>
              </a:solidFill>
              <a:latin typeface="Roboto"/>
              <a:ea typeface="Roboto"/>
              <a:cs typeface="Roboto"/>
              <a:sym typeface="Roboto"/>
            </a:endParaRPr>
          </a:p>
        </p:txBody>
      </p:sp>
      <p:pic>
        <p:nvPicPr>
          <p:cNvPr id="79" name="Google Shape;79;p16"/>
          <p:cNvPicPr preferRelativeResize="0"/>
          <p:nvPr/>
        </p:nvPicPr>
        <p:blipFill rotWithShape="1">
          <a:blip r:embed="rId3">
            <a:alphaModFix/>
          </a:blip>
          <a:srcRect b="16436" l="0" r="0" t="0"/>
          <a:stretch/>
        </p:blipFill>
        <p:spPr>
          <a:xfrm>
            <a:off x="367700" y="732525"/>
            <a:ext cx="2984199" cy="397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a:t>
            </a:r>
            <a:r>
              <a:rPr lang="en"/>
              <a:t>ᎯᏍᎩᏁ</a:t>
            </a:r>
            <a:r>
              <a:rPr lang="en"/>
              <a:t> ᏣᎳᎩ ᎠᏕᎶᏆᏍᏗ</a:t>
            </a:r>
            <a:endParaRPr/>
          </a:p>
        </p:txBody>
      </p:sp>
      <p:sp>
        <p:nvSpPr>
          <p:cNvPr id="85" name="Google Shape;85;p17"/>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accent6"/>
                </a:solidFill>
              </a:rPr>
              <a:t>ᏏᏲ ᎠᎴ ᎶᏏ Ꮎ ᎤᏂᏲᎲᎢ</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Ꮺ…..ᎯᎡᎦ ᎠᎩᏲᏥᏏ!</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ᏞᏍᏗᏗᎲ ᏣᏠᎯᎸ ᎤᏓᏓᏟ, ᎡᎵᏊ ᎣᏍᏓ ᏱᏅᎬᏴᏂᏏ. </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ᏃᏊᏛ, ᏱᏣᎳᎪᏣ ᎭᏠᏱᎲ, ᏗᎦᏚᎸᎨᏱᏍᏗ ᏱᏓᎩᏯᎳ ᎣᏍᏓ, ᎠᎴ ᏱᏓᏤᏝ ᏱᏂᎬᏴᏂᏏ</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Ꮂ</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Ꮂ</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Ꮂ</a:t>
            </a:r>
            <a:endParaRPr sz="2000">
              <a:solidFill>
                <a:schemeClr val="accent6"/>
              </a:solidFill>
            </a:endParaRPr>
          </a:p>
          <a:p>
            <a:pPr indent="0" lvl="0" marL="0" rtl="0" algn="l">
              <a:lnSpc>
                <a:spcPct val="115000"/>
              </a:lnSpc>
              <a:spcBef>
                <a:spcPts val="0"/>
              </a:spcBef>
              <a:spcAft>
                <a:spcPts val="0"/>
              </a:spcAft>
              <a:buNone/>
            </a:pPr>
            <a:r>
              <a:rPr lang="en" sz="2000">
                <a:solidFill>
                  <a:schemeClr val="accent6"/>
                </a:solidFill>
              </a:rPr>
              <a:t>Ꮂ</a:t>
            </a:r>
            <a:endParaRPr sz="2000">
              <a:solidFill>
                <a:schemeClr val="accent6"/>
              </a:solidFill>
            </a:endParaRPr>
          </a:p>
          <a:p>
            <a:pPr indent="0" lvl="0" marL="0" rtl="0" algn="l">
              <a:spcBef>
                <a:spcPts val="0"/>
              </a:spcBef>
              <a:spcAft>
                <a:spcPts val="0"/>
              </a:spcAft>
              <a:buNone/>
            </a:pPr>
            <a:r>
              <a:t/>
            </a:r>
            <a:endParaRPr sz="2000">
              <a:solidFill>
                <a:schemeClr val="accent6"/>
              </a:solidFill>
              <a:latin typeface="Roboto"/>
              <a:ea typeface="Roboto"/>
              <a:cs typeface="Roboto"/>
              <a:sym typeface="Roboto"/>
            </a:endParaRPr>
          </a:p>
        </p:txBody>
      </p:sp>
      <p:pic>
        <p:nvPicPr>
          <p:cNvPr id="86" name="Google Shape;86;p17"/>
          <p:cNvPicPr preferRelativeResize="0"/>
          <p:nvPr/>
        </p:nvPicPr>
        <p:blipFill rotWithShape="1">
          <a:blip r:embed="rId3">
            <a:alphaModFix/>
          </a:blip>
          <a:srcRect b="5071" l="5605" r="19448" t="15062"/>
          <a:stretch/>
        </p:blipFill>
        <p:spPr>
          <a:xfrm>
            <a:off x="324875" y="732525"/>
            <a:ext cx="2850812" cy="4050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ᏦᎢᏁ ᏣᎳᎩ ᎠᏕᎶᏆᏍᏗ</a:t>
            </a:r>
            <a:endParaRPr/>
          </a:p>
        </p:txBody>
      </p:sp>
      <p:sp>
        <p:nvSpPr>
          <p:cNvPr id="92" name="Google Shape;92;p18"/>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accent6"/>
                </a:solidFill>
              </a:rPr>
              <a:t>ᎠᏆᏠᏱᏍᏗ ᎤᏟ ᎾᏆᏚᎵ!</a:t>
            </a:r>
            <a:endParaRPr sz="2000">
              <a:solidFill>
                <a:schemeClr val="accent6"/>
              </a:solidFill>
            </a:endParaRPr>
          </a:p>
          <a:p>
            <a:pPr indent="0" lvl="0" marL="0" rtl="0" algn="l">
              <a:spcBef>
                <a:spcPts val="0"/>
              </a:spcBef>
              <a:spcAft>
                <a:spcPts val="0"/>
              </a:spcAft>
              <a:buNone/>
            </a:pPr>
            <a:r>
              <a:rPr lang="en" sz="2000">
                <a:solidFill>
                  <a:schemeClr val="accent6"/>
                </a:solidFill>
              </a:rPr>
              <a:t>ᏗᏂᏲᏟ Ꮭ ᎢᎸᎯᏳ ᏱᏙᏓᎪᎵᏥ!</a:t>
            </a:r>
            <a:endParaRPr sz="2000">
              <a:solidFill>
                <a:schemeClr val="accent6"/>
              </a:solidFill>
            </a:endParaRPr>
          </a:p>
          <a:p>
            <a:pPr indent="0" lvl="0" marL="0" rtl="0" algn="l">
              <a:spcBef>
                <a:spcPts val="0"/>
              </a:spcBef>
              <a:spcAft>
                <a:spcPts val="0"/>
              </a:spcAft>
              <a:buNone/>
            </a:pPr>
            <a:r>
              <a:rPr lang="en" sz="2000">
                <a:solidFill>
                  <a:schemeClr val="accent6"/>
                </a:solidFill>
              </a:rPr>
              <a:t>ᎭᏢ ᏗᎦᏚᎸᏕᏯᎩᏍᏗ ᎠᏧᏣ. ᏂᎯ ᏥᏕᎯᏂᏙᎲ.</a:t>
            </a:r>
            <a:endParaRPr sz="2000">
              <a:solidFill>
                <a:schemeClr val="accent6"/>
              </a:solidFill>
            </a:endParaRPr>
          </a:p>
          <a:p>
            <a:pPr indent="0" lvl="0" marL="0" rtl="0" algn="l">
              <a:spcBef>
                <a:spcPts val="0"/>
              </a:spcBef>
              <a:spcAft>
                <a:spcPts val="0"/>
              </a:spcAft>
              <a:buNone/>
            </a:pPr>
            <a:r>
              <a:rPr lang="en" sz="2000">
                <a:solidFill>
                  <a:schemeClr val="accent6"/>
                </a:solidFill>
              </a:rPr>
              <a:t>Ꮟ, ᏝᏛ ᏱᎦᏅᏓᏗᎠ</a:t>
            </a:r>
            <a:endParaRPr sz="2000">
              <a:solidFill>
                <a:schemeClr val="accent6"/>
              </a:solidFill>
            </a:endParaRPr>
          </a:p>
          <a:p>
            <a:pPr indent="0" lvl="0" marL="0" rtl="0" algn="l">
              <a:spcBef>
                <a:spcPts val="0"/>
              </a:spcBef>
              <a:spcAft>
                <a:spcPts val="0"/>
              </a:spcAft>
              <a:buNone/>
            </a:pPr>
            <a:r>
              <a:rPr lang="en" sz="2000">
                <a:solidFill>
                  <a:schemeClr val="accent6"/>
                </a:solidFill>
              </a:rPr>
              <a:t>ᎭᏓᏅᏛᎵ ᎭᏅᏓᏓ, ᏤᏙᎸ ᏥᎭᏓᏙᎷᏄᎦ.</a:t>
            </a:r>
            <a:endParaRPr sz="2000">
              <a:solidFill>
                <a:schemeClr val="accent6"/>
              </a:solidFill>
            </a:endParaRPr>
          </a:p>
          <a:p>
            <a:pPr indent="0" lvl="0" marL="0" rtl="0" algn="l">
              <a:spcBef>
                <a:spcPts val="0"/>
              </a:spcBef>
              <a:spcAft>
                <a:spcPts val="0"/>
              </a:spcAft>
              <a:buNone/>
            </a:pPr>
            <a:r>
              <a:rPr lang="en" sz="2000">
                <a:solidFill>
                  <a:schemeClr val="accent6"/>
                </a:solidFill>
              </a:rPr>
              <a:t>ᎨᏛ, ᎢᎵᎬ ᏣᏱᎩᎸ.</a:t>
            </a:r>
            <a:endParaRPr sz="2000">
              <a:solidFill>
                <a:schemeClr val="accent6"/>
              </a:solidFill>
            </a:endParaRPr>
          </a:p>
        </p:txBody>
      </p:sp>
      <p:pic>
        <p:nvPicPr>
          <p:cNvPr id="93" name="Google Shape;93;p18"/>
          <p:cNvPicPr preferRelativeResize="0"/>
          <p:nvPr/>
        </p:nvPicPr>
        <p:blipFill rotWithShape="1">
          <a:blip r:embed="rId3">
            <a:alphaModFix/>
          </a:blip>
          <a:srcRect b="5552" l="5603" r="20086" t="6310"/>
          <a:stretch/>
        </p:blipFill>
        <p:spPr>
          <a:xfrm>
            <a:off x="517975" y="680250"/>
            <a:ext cx="2662802" cy="42110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ᏦᎢᏁ ᏣᎳᎩ ᎠᏕᎶᏆᏍᏗ</a:t>
            </a:r>
            <a:endParaRPr/>
          </a:p>
        </p:txBody>
      </p:sp>
      <p:sp>
        <p:nvSpPr>
          <p:cNvPr id="99" name="Google Shape;99;p19"/>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rPr>
              <a:t>ᏝᏛ, ᎠᎭᏂ ᏱᏓᏝ</a:t>
            </a:r>
            <a:endParaRPr sz="2000">
              <a:solidFill>
                <a:schemeClr val="accent6"/>
              </a:solidFill>
            </a:endParaRPr>
          </a:p>
          <a:p>
            <a:pPr indent="0" lvl="0" marL="0" rtl="0" algn="l">
              <a:spcBef>
                <a:spcPts val="0"/>
              </a:spcBef>
              <a:spcAft>
                <a:spcPts val="0"/>
              </a:spcAft>
              <a:buNone/>
            </a:pPr>
            <a:r>
              <a:rPr lang="en" sz="2000">
                <a:solidFill>
                  <a:schemeClr val="accent6"/>
                </a:solidFill>
              </a:rPr>
              <a:t>ᏝᏛ, ᎭᏢᏅ ᎤᏣᏘᎾ ᎮᏓ?</a:t>
            </a:r>
            <a:endParaRPr sz="2000">
              <a:solidFill>
                <a:schemeClr val="accent6"/>
              </a:solidFill>
            </a:endParaRPr>
          </a:p>
          <a:p>
            <a:pPr indent="0" lvl="0" marL="0" rtl="0" algn="l">
              <a:spcBef>
                <a:spcPts val="0"/>
              </a:spcBef>
              <a:spcAft>
                <a:spcPts val="0"/>
              </a:spcAft>
              <a:buNone/>
            </a:pPr>
            <a:r>
              <a:rPr lang="en" sz="2000">
                <a:solidFill>
                  <a:schemeClr val="accent6"/>
                </a:solidFill>
              </a:rPr>
              <a:t>ᎾᏛ ᎤᏒᏙᏂ ᏗᏥᏴ ᏣᏆᎴᏫᏍᏔᏅ ᏥᏓᏆᏁᎶᏅ. </a:t>
            </a:r>
            <a:endParaRPr sz="2000">
              <a:solidFill>
                <a:schemeClr val="accent6"/>
              </a:solidFill>
            </a:endParaRPr>
          </a:p>
          <a:p>
            <a:pPr indent="0" lvl="0" marL="0" rtl="0" algn="l">
              <a:spcBef>
                <a:spcPts val="0"/>
              </a:spcBef>
              <a:spcAft>
                <a:spcPts val="0"/>
              </a:spcAft>
              <a:buNone/>
            </a:pPr>
            <a:r>
              <a:rPr lang="en" sz="2000">
                <a:solidFill>
                  <a:schemeClr val="accent6"/>
                </a:solidFill>
              </a:rPr>
              <a:t>ᏝᏛ, ᎠᎭᏂ ᏱᏗᎦᎳ. </a:t>
            </a:r>
            <a:endParaRPr sz="2000">
              <a:solidFill>
                <a:schemeClr val="accent6"/>
              </a:solidFill>
            </a:endParaRPr>
          </a:p>
          <a:p>
            <a:pPr indent="0" lvl="0" marL="0" rtl="0" algn="l">
              <a:spcBef>
                <a:spcPts val="0"/>
              </a:spcBef>
              <a:spcAft>
                <a:spcPts val="0"/>
              </a:spcAft>
              <a:buNone/>
            </a:pPr>
            <a:r>
              <a:rPr lang="en" sz="2000">
                <a:solidFill>
                  <a:schemeClr val="accent6"/>
                </a:solidFill>
              </a:rPr>
              <a:t>ᎾᏛ ᎤᏪᏘ ᏗᏓᏁᎸ ᏥᏥᏯᎥ, ᎠᏏ ᎠᎭᏂ ᏂᏥᎷᎬᎾ ᏥᎨᏒ</a:t>
            </a:r>
            <a:endParaRPr sz="2000">
              <a:solidFill>
                <a:schemeClr val="accent6"/>
              </a:solidFill>
            </a:endParaRPr>
          </a:p>
          <a:p>
            <a:pPr indent="0" lvl="0" marL="0" rtl="0" algn="l">
              <a:spcBef>
                <a:spcPts val="0"/>
              </a:spcBef>
              <a:spcAft>
                <a:spcPts val="0"/>
              </a:spcAft>
              <a:buNone/>
            </a:pPr>
            <a:r>
              <a:rPr lang="en" sz="2000">
                <a:solidFill>
                  <a:schemeClr val="accent6"/>
                </a:solidFill>
              </a:rPr>
              <a:t>ᏝᏛ ᎣᏏ ᏱᎩ ᎯᎠ ᏥᏂᎾᏛᏁ. </a:t>
            </a:r>
            <a:endParaRPr sz="2000">
              <a:solidFill>
                <a:schemeClr val="accent6"/>
              </a:solidFill>
            </a:endParaRPr>
          </a:p>
          <a:p>
            <a:pPr indent="0" lvl="0" marL="0" rtl="0" algn="l">
              <a:spcBef>
                <a:spcPts val="0"/>
              </a:spcBef>
              <a:spcAft>
                <a:spcPts val="0"/>
              </a:spcAft>
              <a:buNone/>
            </a:pPr>
            <a:r>
              <a:rPr lang="en" sz="2000">
                <a:solidFill>
                  <a:schemeClr val="accent6"/>
                </a:solidFill>
              </a:rPr>
              <a:t>ᎠᏆᏂᏔᏛ! ᎦᏂᏰᏱᎮᏅ.</a:t>
            </a:r>
            <a:r>
              <a:rPr lang="en" sz="2000">
                <a:solidFill>
                  <a:schemeClr val="accent6"/>
                </a:solidFill>
              </a:rPr>
              <a:t>  </a:t>
            </a:r>
            <a:endParaRPr sz="2000">
              <a:solidFill>
                <a:schemeClr val="accent6"/>
              </a:solidFill>
            </a:endParaRPr>
          </a:p>
        </p:txBody>
      </p:sp>
      <p:pic>
        <p:nvPicPr>
          <p:cNvPr id="100" name="Google Shape;100;p19"/>
          <p:cNvPicPr preferRelativeResize="0"/>
          <p:nvPr/>
        </p:nvPicPr>
        <p:blipFill rotWithShape="1">
          <a:blip r:embed="rId3">
            <a:alphaModFix/>
          </a:blip>
          <a:srcRect b="6573" l="0" r="12203" t="5313"/>
          <a:stretch/>
        </p:blipFill>
        <p:spPr>
          <a:xfrm>
            <a:off x="441750" y="642400"/>
            <a:ext cx="3197526" cy="42788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ᏦᎢᏁ ᏣᎳᎩ ᎠᏕᎶᏆᏍᏗ</a:t>
            </a:r>
            <a:endParaRPr/>
          </a:p>
        </p:txBody>
      </p:sp>
      <p:sp>
        <p:nvSpPr>
          <p:cNvPr id="106" name="Google Shape;106;p20"/>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rPr>
              <a:t>ᏂᎧᏅᏑᎸᏛ ᎩᏂᏱᎦ</a:t>
            </a:r>
            <a:endParaRPr sz="2000">
              <a:solidFill>
                <a:schemeClr val="accent6"/>
              </a:solidFill>
            </a:endParaRPr>
          </a:p>
          <a:p>
            <a:pPr indent="0" lvl="0" marL="0" rtl="0" algn="l">
              <a:spcBef>
                <a:spcPts val="0"/>
              </a:spcBef>
              <a:spcAft>
                <a:spcPts val="0"/>
              </a:spcAft>
              <a:buNone/>
            </a:pPr>
            <a:r>
              <a:rPr lang="en" sz="2000">
                <a:solidFill>
                  <a:schemeClr val="accent6"/>
                </a:solidFill>
              </a:rPr>
              <a:t>ᎾᏛ ᎣᎩᎾᎵ ᏧᏪᏅᏒ ᏥᎨᏙᎲ</a:t>
            </a:r>
            <a:endParaRPr sz="2000">
              <a:solidFill>
                <a:schemeClr val="accent6"/>
              </a:solidFill>
            </a:endParaRPr>
          </a:p>
          <a:p>
            <a:pPr indent="0" lvl="0" marL="0" rtl="0" algn="l">
              <a:spcBef>
                <a:spcPts val="0"/>
              </a:spcBef>
              <a:spcAft>
                <a:spcPts val="0"/>
              </a:spcAft>
              <a:buNone/>
            </a:pPr>
            <a:r>
              <a:rPr lang="en" sz="2000">
                <a:solidFill>
                  <a:schemeClr val="accent6"/>
                </a:solidFill>
              </a:rPr>
              <a:t>ᎦᎪ ᎠᏯᎠ!</a:t>
            </a:r>
            <a:endParaRPr sz="2000">
              <a:solidFill>
                <a:schemeClr val="accent6"/>
              </a:solidFill>
            </a:endParaRPr>
          </a:p>
          <a:p>
            <a:pPr indent="0" lvl="0" marL="0" rtl="0" algn="l">
              <a:spcBef>
                <a:spcPts val="0"/>
              </a:spcBef>
              <a:spcAft>
                <a:spcPts val="0"/>
              </a:spcAft>
              <a:buNone/>
            </a:pPr>
            <a:r>
              <a:rPr lang="en" sz="2000">
                <a:solidFill>
                  <a:schemeClr val="accent6"/>
                </a:solidFill>
              </a:rPr>
              <a:t>ᏝᏛ ᎤᎾ ᏱᏥᏯ, ᏝᎧ?</a:t>
            </a:r>
            <a:endParaRPr sz="2000">
              <a:solidFill>
                <a:schemeClr val="accent6"/>
              </a:solidFill>
            </a:endParaRPr>
          </a:p>
          <a:p>
            <a:pPr indent="0" lvl="0" marL="0" rtl="0" algn="l">
              <a:spcBef>
                <a:spcPts val="0"/>
              </a:spcBef>
              <a:spcAft>
                <a:spcPts val="0"/>
              </a:spcAft>
              <a:buNone/>
            </a:pPr>
            <a:r>
              <a:rPr lang="en" sz="2000">
                <a:solidFill>
                  <a:schemeClr val="accent6"/>
                </a:solidFill>
              </a:rPr>
              <a:t>ᎭᏢᏅ ᏃᏊ??</a:t>
            </a:r>
            <a:endParaRPr sz="2000">
              <a:solidFill>
                <a:schemeClr val="accent6"/>
              </a:solidFill>
            </a:endParaRPr>
          </a:p>
          <a:p>
            <a:pPr indent="0" lvl="0" marL="0" rtl="0" algn="l">
              <a:spcBef>
                <a:spcPts val="0"/>
              </a:spcBef>
              <a:spcAft>
                <a:spcPts val="0"/>
              </a:spcAft>
              <a:buNone/>
            </a:pPr>
            <a:r>
              <a:rPr lang="en" sz="2000">
                <a:solidFill>
                  <a:schemeClr val="accent6"/>
                </a:solidFill>
              </a:rPr>
              <a:t>ᏥᏳᎩᏗᏳᏛ ᏥᏩᎩᎶᏒ ᏣᎯᏗᏴᎮᏃ.  </a:t>
            </a:r>
            <a:endParaRPr sz="2000">
              <a:solidFill>
                <a:schemeClr val="accent6"/>
              </a:solidFill>
            </a:endParaRPr>
          </a:p>
          <a:p>
            <a:pPr indent="0" lvl="0" marL="0" rtl="0" algn="l">
              <a:spcBef>
                <a:spcPts val="0"/>
              </a:spcBef>
              <a:spcAft>
                <a:spcPts val="0"/>
              </a:spcAft>
              <a:buNone/>
            </a:pPr>
            <a:r>
              <a:rPr lang="en" sz="2000">
                <a:solidFill>
                  <a:schemeClr val="accent6"/>
                </a:solidFill>
              </a:rPr>
              <a:t>ᏙᏍᎪᎲ ᎠᎯᏗᏯ?</a:t>
            </a:r>
            <a:endParaRPr sz="2000">
              <a:solidFill>
                <a:schemeClr val="accent6"/>
              </a:solidFill>
            </a:endParaRPr>
          </a:p>
        </p:txBody>
      </p:sp>
      <p:pic>
        <p:nvPicPr>
          <p:cNvPr id="107" name="Google Shape;107;p20"/>
          <p:cNvPicPr preferRelativeResize="0"/>
          <p:nvPr/>
        </p:nvPicPr>
        <p:blipFill rotWithShape="1">
          <a:blip r:embed="rId3">
            <a:alphaModFix/>
          </a:blip>
          <a:srcRect b="5473" l="5133" r="19491" t="9931"/>
          <a:stretch/>
        </p:blipFill>
        <p:spPr>
          <a:xfrm>
            <a:off x="368200" y="624325"/>
            <a:ext cx="2961550" cy="44321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ᏦᎢᏁ ᏣᎳᎩ ᎠᏕᎶᏆᏍᏗ</a:t>
            </a:r>
            <a:endParaRPr/>
          </a:p>
        </p:txBody>
      </p:sp>
      <p:sp>
        <p:nvSpPr>
          <p:cNvPr id="113" name="Google Shape;113;p21"/>
          <p:cNvSpPr txBox="1"/>
          <p:nvPr/>
        </p:nvSpPr>
        <p:spPr>
          <a:xfrm>
            <a:off x="3639275" y="506000"/>
            <a:ext cx="5344500" cy="4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rPr>
              <a:t>ᎠᎭᏂᏛ ᏣᎩᎶᏒ!</a:t>
            </a:r>
            <a:endParaRPr sz="2000">
              <a:solidFill>
                <a:schemeClr val="accent6"/>
              </a:solidFill>
            </a:endParaRPr>
          </a:p>
          <a:p>
            <a:pPr indent="0" lvl="0" marL="0" rtl="0" algn="l">
              <a:spcBef>
                <a:spcPts val="0"/>
              </a:spcBef>
              <a:spcAft>
                <a:spcPts val="0"/>
              </a:spcAft>
              <a:buNone/>
            </a:pPr>
            <a:r>
              <a:rPr lang="en" sz="2000">
                <a:solidFill>
                  <a:schemeClr val="accent6"/>
                </a:solidFill>
              </a:rPr>
              <a:t>ᎠᏯᏛ ᏗᎩᏁᏅᏒ ᏫᎦᎷᎦ!</a:t>
            </a:r>
            <a:endParaRPr sz="2000">
              <a:solidFill>
                <a:schemeClr val="accent6"/>
              </a:solidFill>
            </a:endParaRPr>
          </a:p>
          <a:p>
            <a:pPr indent="0" lvl="0" marL="0" rtl="0" algn="l">
              <a:spcBef>
                <a:spcPts val="0"/>
              </a:spcBef>
              <a:spcAft>
                <a:spcPts val="0"/>
              </a:spcAft>
              <a:buNone/>
            </a:pPr>
            <a:r>
              <a:rPr lang="en" sz="2000">
                <a:solidFill>
                  <a:schemeClr val="accent6"/>
                </a:solidFill>
              </a:rPr>
              <a:t>ᏃᏊᏛ ᎦᏅᏓᏓ….. ᏂᎯ ᏥᏕᎬᏕᎸ!!!!</a:t>
            </a:r>
            <a:endParaRPr sz="2000">
              <a:solidFill>
                <a:schemeClr val="accent6"/>
              </a:solidFill>
            </a:endParaRPr>
          </a:p>
          <a:p>
            <a:pPr indent="0" lvl="0" marL="0" rtl="0" algn="l">
              <a:spcBef>
                <a:spcPts val="0"/>
              </a:spcBef>
              <a:spcAft>
                <a:spcPts val="0"/>
              </a:spcAft>
              <a:buNone/>
            </a:pPr>
            <a:r>
              <a:rPr lang="en" sz="2000">
                <a:solidFill>
                  <a:schemeClr val="accent6"/>
                </a:solidFill>
              </a:rPr>
              <a:t>ᏙᏳᏛ ᎠᏯᎾ ᎦᏙᏍᎩᏅ ᏓᏋᏁᎴ???</a:t>
            </a:r>
            <a:endParaRPr sz="2000">
              <a:solidFill>
                <a:schemeClr val="accent6"/>
              </a:solidFill>
            </a:endParaRPr>
          </a:p>
          <a:p>
            <a:pPr indent="0" lvl="0" marL="0" rtl="0" algn="l">
              <a:spcBef>
                <a:spcPts val="0"/>
              </a:spcBef>
              <a:spcAft>
                <a:spcPts val="0"/>
              </a:spcAft>
              <a:buNone/>
            </a:pPr>
            <a:r>
              <a:rPr lang="en" sz="2000">
                <a:solidFill>
                  <a:schemeClr val="accent6"/>
                </a:solidFill>
              </a:rPr>
              <a:t>Ꮟ…ᏗᏓᎾᏅ, ᏥᏩᏋᏙᎸ ᏴᎩ ᏥᏯᏓᎩᏴᎲ. </a:t>
            </a:r>
            <a:endParaRPr sz="2000">
              <a:solidFill>
                <a:schemeClr val="accent6"/>
              </a:solidFill>
            </a:endParaRPr>
          </a:p>
        </p:txBody>
      </p:sp>
      <p:pic>
        <p:nvPicPr>
          <p:cNvPr id="114" name="Google Shape;114;p21"/>
          <p:cNvPicPr preferRelativeResize="0"/>
          <p:nvPr/>
        </p:nvPicPr>
        <p:blipFill rotWithShape="1">
          <a:blip r:embed="rId3">
            <a:alphaModFix/>
          </a:blip>
          <a:srcRect b="4088" l="8997" r="10017" t="7407"/>
          <a:stretch/>
        </p:blipFill>
        <p:spPr>
          <a:xfrm>
            <a:off x="429450" y="801675"/>
            <a:ext cx="2835779" cy="4131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