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69dd765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69dd765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0bd7bd7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0bd7bd7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0bd7bd73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0bd7bd7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25" y="635375"/>
            <a:ext cx="2776231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ᏏᏲ ᎠᎴ ᎶᏏ</a:t>
            </a:r>
            <a:endParaRPr sz="42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ᏏᏲ ᎶᏏᏃ ᎠᏟᎢᎵᏒ ᎤᎾᎩᏎᏍᏗ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Ꭾ! ᎩᏂᎪᏂᏲᎩ ᏗᎩᎾᏗᏗᎢ!!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ᎤᏍᏆᏂᎩᏗᎧ, ᎤᏍᏗ Ꮭ ᏱᎩᏂᏰᏍᏗ ᎠᏠᎯᎲ.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ᏏᏍ ᎦᏟᎭᏋ?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ᏝᏛ, ᎦᏂᎦᏮᎮᏃ ᎠᏓᏂᏖᏄᏍᎬ ᏂᎬᏩᏍᏗ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6532" r="15133" t="8833"/>
          <a:stretch/>
        </p:blipFill>
        <p:spPr>
          <a:xfrm>
            <a:off x="324875" y="700075"/>
            <a:ext cx="2690527" cy="417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ᏃᏋᏛ ᏂᎦᏓ ᏕᎫᎪᏔᏃᎾ.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ᏂᎦᏓᏛ ᏗᏊᏔᏃᏅ ᏯᏆᏁᏗ ᎪᎯ ᎢᎦ….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ᎠᎬᏱᏛᎨᏒ ᎯᎠ ᏂᎦᏓ ᏓᏥᎴᏒᏃᏂ….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ᏃᎴᏅ ᎡᏙᏓ ᏧᎳᏑᎶ ᏙᏛᎦᎳᏑᏝᏂ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13367" t="10346"/>
          <a:stretch/>
        </p:blipFill>
        <p:spPr>
          <a:xfrm>
            <a:off x="204500" y="731050"/>
            <a:ext cx="3069727" cy="423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ᏃᎴᏅ…. ᎦᏍᎩᎸ ᏙᏛᏥᏍᎦᎵᏥ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ᎠᎦᎵᏍᎬᏃ ᏛᎦᎵᏐᎴᏟᏙᎵ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ᏏᏅ ᎠᏆᏜᏅᏓᏕᎮᏍᏗ ᎡᏥ ᎤᏝᏅ ᏛᏥᎪᎵᏰᎢ.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ᏃᏊᏃ ᏓᏥᎸᏂ.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 ᏂᏚᎦᏗᏍᎬᎾ ᎢᎨᏎᏍᏗ. ᏏᎦ ᏓᏣᏲᎱᏎᎵ….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8584" r="11191" t="6716"/>
          <a:stretch/>
        </p:blipFill>
        <p:spPr>
          <a:xfrm>
            <a:off x="324875" y="635800"/>
            <a:ext cx="2860051" cy="44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