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69dd765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669dd765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98aa813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98aa813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98aa813b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98aa813b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98aa813b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98aa813b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8883e6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8883e6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0f49f995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f0f49f99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89ccd24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89ccd24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9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ᎦᎵᏉᎩᏁ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225" y="635375"/>
            <a:ext cx="2776231" cy="41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ᏏᏲ ᎠᎴ ᎶᏏ</a:t>
            </a:r>
            <a:endParaRPr sz="42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3639275" y="506000"/>
            <a:ext cx="53445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ᏏᏲ ᎶᏏᏃ ᎠᏟᎢᎵᏒ ᎤᎾᎩᏎᏍᏗ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Ꭾ! ᎩᏂᎪᏂᏲᎩ ᏗᎩᎾᏗᏗᎢ!!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ᎤᏍᏆᏂᎩᏗᎧ, ᎤᏍᏗ Ꮭ ᏱᎩᏂᏰᏍᏗ ᎠᏠᎯᎲ.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ᏏᏍ ᎦᏟᎭᏋ?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ᏝᏛ, ᎦᏂᎦᏮᎮᏃ ᎠᏓᏂᏖᏄᏍᎬ ᏂᎬᏩᏍᏗ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6532" r="15133" t="8833"/>
          <a:stretch/>
        </p:blipFill>
        <p:spPr>
          <a:xfrm>
            <a:off x="324875" y="700075"/>
            <a:ext cx="2690527" cy="417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3639275" y="506000"/>
            <a:ext cx="53445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ᏃᏋᏛ ᏂᎦᏓ ᏕᎫᎪᏔᏃᎾ.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ᏂᎦᏓᏛ ᏗᏊᏔᏃᏅ ᏯᏆᏁᏗ ᎪᎯ ᎢᎦ….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ᎠᎬᏱᏛᎨᏒ ᎯᎠ ᏂᎦᏓ ᏓᏥᎴᏒᏃᏂ….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ᏃᎴᏅ ᎡᏙᏓ ᏧᎳᏑᎶ ᏙᏛᎦᎳᏑᏝᏂ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0" l="0" r="13367" t="10346"/>
          <a:stretch/>
        </p:blipFill>
        <p:spPr>
          <a:xfrm>
            <a:off x="204500" y="731050"/>
            <a:ext cx="3069727" cy="4235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ᏑᏓᎵᏁ ᏣᎳᎩ ᎠᏕᎶᏆᏍᏗ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3639275" y="506000"/>
            <a:ext cx="53445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ᏃᎴᏅ…. ᎦᏍᎩᎸ ᏙᏛᏥᏍᎦᎵᏥ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ᎠᎦᎵᏍᎬᏃ ᏛᎦᎵᏐᎴᏟᏙᎵ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ᏏᏅ ᎠᏆᏜᏅᏓᏕᎮᏍᏗ ᎡᏥ ᎤᏝᏅ ᏛᏥᎪᎵᏰᎢ.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ᏃᏊᏃ ᏓᏥᎸᏂ.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ᎣᏍᏓ ᏂᏚᎦᏗᏍᎬᎾ ᎢᎨᏎᏍᏗ. ᏏᎦ ᏓᏣᏲᎱᏎᎵ….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8584" r="11191" t="6716"/>
          <a:stretch/>
        </p:blipFill>
        <p:spPr>
          <a:xfrm>
            <a:off x="324875" y="635800"/>
            <a:ext cx="2860051" cy="443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3639275" y="506000"/>
            <a:ext cx="53445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ᎤᏓᏓᏟ ᎾᏃ ᏗᏙᏗ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ᏂᏍ! ᎾᏄᏍᏗ ᎥᎧᏏ.ᎠᏦᏔᏍᏗ.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ᎣᏍᏓᎧ ᎢᏣᎵᏓᏁ. ᎠᏯᏃ ᎠᎵᏰᏑᏩᏇ ᏂᎦ ᎥᎬᏏ.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ᎤᏓᏓᏟ! ᏞᏍᏗ ᎠᎭᏂ ᎦᎵᏦᏕ ᏯᏦᏔᏍᎨᏍᏗ…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ᎤᏓᏓᏟ ᏞᏍᏗ ᎠᎭᏂ ᏙᏯ ᏯᏦᏔᏍᎨᏍᏗ ᎥᏍᎩᎾᎢ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ᏓᎾᎵᎢᏗᎨ?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ᎠᎵᏍᏆᏓ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7207" r="11530" t="9008"/>
          <a:stretch/>
        </p:blipFill>
        <p:spPr>
          <a:xfrm>
            <a:off x="324875" y="658525"/>
            <a:ext cx="2891551" cy="43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 ᏣᎳᎩ ᎠᏕᎶᏆᏍᏗ</a:t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3497575" y="506000"/>
            <a:ext cx="54861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ᎤᏓᏓᏟ ᎠᎴ ᏗᏙᏗ ᎤᎾ ᎦᎵᏦᏕ ᎡᏓᏍᏗ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ᎠᎦᏍᎩ, ᎠᎦᏍᎩ, ᏥᎭᏂᎩ...ᎩᎳ ᎢᎮᏙᎸᎢ ᎤᏩᎩᏗᏗᏒᎢ!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ᏝᎧ! ᏙᏱᏮ ᎦᏰᏓᏍᏗ ᏱᎩ ᎪᎯ ᎢᎦ..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ᎠᏆᏂᏔᏛ! ᏝᏅ ᎪᎱᏍᏗ ᏱᏙᎾᏁᎶᎮᏍᎦ?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ᎦᏙᎲ ᎤᏍᏗ?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7794" l="5604" r="15124" t="3126"/>
          <a:stretch/>
        </p:blipFill>
        <p:spPr>
          <a:xfrm>
            <a:off x="324875" y="632450"/>
            <a:ext cx="2921249" cy="437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 ᏣᎳᎩ ᎠᏕᎶᏆᏍᏗ</a:t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3497575" y="506000"/>
            <a:ext cx="54861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ᏂᎯᏛ ᎯᎦᎾᎩᏗ ᏱᎩ, ᎠᏯᏃ ᎠᏆᏓᏥ ᎠᏪᏥᏃ ᎠᎨᏳᏣ ᏧᏓᏂᎴᎢ ᎤᏴᏜ ᎤᏂᏱᏍᎩ.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ᎡᏙᏓ ᎤᎵᏇᏔᏬ ᏣᎵᏇᏚᎨᏍᏗ, ᎯᎠᏃ ᎦᏍᎩᎶ ᏣᎵᏍᏛᏡᏍᏗ ᏱᎩ. ᎯᎠᏃ ᏣᏦᏙᏗ.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ᎣᏍᏓ! ᏃᏊ ᏓᎨᏏ. ᏗᎬᏯᏂᏍᎨᏍᏗ ᎠᎩᏰᎸᏎᏍᏗ.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ᎣᏏᏲ ᎯᎦᎾᎩᏘ! ᎠᎨᏳᏣ ᎤᏓᏂᎳ ᎠᎵᏋᏍ ᏱᏖᎾ ᏱᏅᏊᎠ. ᎤᏴᏜ ᎤᏂᏱᏍᎬᎢ. 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ᏝᏊ, ᎬᎩᏰᎸᎯ. Ꮭ ᎦᎵᏦᏕᏴ ᏯᎨᏓ. 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ᎠᎵᏍᏆᏓ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0" l="6759" r="6585" t="7149"/>
          <a:stretch/>
        </p:blipFill>
        <p:spPr>
          <a:xfrm>
            <a:off x="415925" y="665448"/>
            <a:ext cx="3050051" cy="43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