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93f6a586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693f6a586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669dd765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669dd765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93f6a586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93f6a586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93f6a58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93f6a58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93f6a586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93f6a586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93f6a58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693f6a58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93f6a586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693f6a58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0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ᏣᏁᎵᏁ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ᏣᎳᎩ ᎠᏕᎶᏆᏍᏗ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3639275" y="506000"/>
            <a:ext cx="5463900" cy="4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ᏔᎳᏍᏓᏯ ᎠᏲᏍᎩ ᏅᏙᎢ ᎠᎴ ᏱᎩ ᏛᏣᎷᏘᏏ!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ᏥᎪᏘᎭᏊ ᎪᏪᎸ ᎢᎦᏤᎵ ᏥᏳᎠᏝᏫᏗᏍᎩ ᏫᎬᏂᎲ ᏅᏙᎢ.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ᏃᏊᏛ ᎠᏂᎩ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ᎦᎸᎾᏗ ᎦᎸᎾᏗ ᎦᎸᎾᏗ…..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ᎪᏪᎵᏧ ᎯᏍᎦ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ᏫᏅᎪᎢ!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ᏩᎦ ᎤᏂᏴᏍᏗ ᏫᎬᏂᎦ ᏥᏳ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 rotWithShape="1">
          <a:blip r:embed="rId3">
            <a:alphaModFix/>
          </a:blip>
          <a:srcRect b="3545" l="8979" r="13344" t="12449"/>
          <a:stretch/>
        </p:blipFill>
        <p:spPr>
          <a:xfrm>
            <a:off x="414475" y="654375"/>
            <a:ext cx="3009366" cy="433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25" y="635375"/>
            <a:ext cx="2776231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367125" y="506000"/>
            <a:ext cx="46167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ᏏᏲ ᎠᎴ ᎶᏏ</a:t>
            </a:r>
            <a:endParaRPr sz="420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ᎾᏃ ᏗᏙᏗ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ᏂᏍ! ᎾᏄᏍᏗ ᎥᎧᏏ.ᎠᏦᏔᏍᏗ.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ᎣᏍᏓᎧ ᎢᏣᎵᏓᏁ. ᎠᏯᏃ ᎠᎵᏰᏑᏩᏇ ᏂᎦ ᎥᎬᏏ.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ᎤᏓᏓᏟ! ᏞᏍᏗ ᎠᎭᏂ ᎦᎵᏦᏕ ᏯᏦᏔᏍᎨᏍᏗ…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ᏞᏍᏗ ᎠᎭᏂ ᏙᏯ ᏯᏦᏔᏍᎨᏍᏗ ᎥᏍᎩᎾᎢ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ᏓᎾᎵᎢᏗᎨ?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ᎠᎵᏍᏆᏓ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7207" r="11530" t="9008"/>
          <a:stretch/>
        </p:blipFill>
        <p:spPr>
          <a:xfrm>
            <a:off x="324875" y="658525"/>
            <a:ext cx="2891551" cy="43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497575" y="506000"/>
            <a:ext cx="54861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ᎤᏓᏓᏟ ᎠᎴ ᏗᏙᏗ ᎤᎾ ᎦᎵᏦᏕ ᎡᏓᏍᏗ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ᎠᎦᏍᎩ, ᎠᎦᏍᎩ, ᏥᎭᏂᎩ...ᎩᎳ ᎢᎮᏙᎸᎢ ᎤᏩᎩᏗᏗᏒᎢ!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ᏝᎧ! ᏙᏱᏮ ᎦᏰᏓᏍᏗ ᏱᎩ ᎪᎯ ᎢᎦ..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ᎠᏆᏂᏔᏛ! ᏝᏅ ᎪᎱᏍᏗ ᏱᏙᎾᏁᎶᎮᏍᎦ?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ᎦᏙᎲ ᎤᏍᏗ?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7794" l="5604" r="15124" t="3126"/>
          <a:stretch/>
        </p:blipFill>
        <p:spPr>
          <a:xfrm>
            <a:off x="324875" y="632450"/>
            <a:ext cx="2921249" cy="43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497575" y="506000"/>
            <a:ext cx="54861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ᏂᎪᏛ ᎯᎦᎾᎩᏗ ᏱᎩ, ᎠᏯᏃ ᎠᏆᏓᏥ ᎠᏪᏥᏃ ᎠᎨᏳᏣ ᏧᏓᏂᎴᎢ ᎤᏴᏜ ᎤᏂᏱᏍᎩ.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ᎡᏙᏓ ᎤᎵᏇᏔᏬ ᏣᎵᏇᏚᎨᏍᏗ, ᎯᎠᏃ ᎦᏍᎩᎶ ᏣᎵᏍᏛᏡᏍᏗ ᏱᎩ. ᎯᎠᏃ ᏣᏦᏙᏗ.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ᎣᏍᏓ! ᏃᏊ ᏓᎨᏏ. ᏗᎬᏯᏂᏍᎨᏍᏗ ᎠᎩᏰᎸᏎᏍᏗ.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ᎣᏏᏲ ᎯᎦᎾᎩᏘ! ᎠᎨᏳᏣ ᎤᏓᏂᎳ ᎠᎵᏋᏍ ᏱᏖᎾ ᏱᏅᏊᎠ. ᎤᏴᏜ ᎤᏂᏱᏍᎬᎢ. 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ᏝᏊ, ᎬᎩᏰᎸᎯ. Ꮭ ᎦᎵᏦᏕᏴ ᏯᎨᏓ. 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ᎠᎵᏍᏆᏓ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6759" r="6585" t="7149"/>
          <a:stretch/>
        </p:blipFill>
        <p:spPr>
          <a:xfrm>
            <a:off x="415925" y="665448"/>
            <a:ext cx="3050051" cy="43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ᏏᏲ ᎠᎴ ᎶᏏ ᎤᎾ ᏓᏙᎥ ᏗᏁᎵᏙᏗ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ᎾᏕ “Crump” ᏧᏙᎢᏓ ᏃᎴ ᏗᎠᏆᏙᏍᏗ.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ᎣᏏᏲ ᎣᏏᏊᏧ.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ᎤᎵᏎᎩᏊᎧ Ꮭ….ᏱᎦᏬᎯᎵᏴᎠ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ᏙᎯᏳᎧᏲᎪ ᎤᎦᏎᏍᎩ ᎯᎠ ᏣᏓᏁᎳ……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ᎥᏎᏗᎧ ᏂᎨᎵᏒᎲᏍᎦᏊ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8609" l="5599" r="12887" t="0"/>
          <a:stretch/>
        </p:blipFill>
        <p:spPr>
          <a:xfrm>
            <a:off x="324875" y="695477"/>
            <a:ext cx="2940077" cy="439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3639275" y="506000"/>
            <a:ext cx="53445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ᏤᎵᏒᎢᏍ Ꮎ “Crump” ᎠᎦᎬᎵᎨ ᎤᎵᏎᎩ ᏥᎾᏛᏁᎵᏙ.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ᏙᏛ ᏍᏗᎩᏓ ᎥᏎᏃ. Ꮭ ᎪᎱᏍᏗ ᏱᎬᏓᏛᎦ…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ᎥᏎᏃᎢᏎ ᎩᎶ ᎤᏧᏴᏗ ᎥᏍᎩ ᎢᏳᏍᏗ.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Ꭳ! ᎩᎶᎡᎦ ᎦᎶᎯᏍᏗ ᏗᎬᏂᎭ!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Ꭾ! Crump ᎠᎦᏴᎵᎨ 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ᏥᏍᎬᏏ ᏓᏆᏙᎥᎢ!!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4395" l="0" r="17163" t="6975"/>
          <a:stretch/>
        </p:blipFill>
        <p:spPr>
          <a:xfrm>
            <a:off x="324875" y="665475"/>
            <a:ext cx="3030175" cy="43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ᏣᏁᎵᏁ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3639275" y="506000"/>
            <a:ext cx="5344500" cy="4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ᏓᏆᏙᎥᎢ!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ᏥᏍᎬᏏ ᏓᏆᏙᎥᎢ!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ᎣᏍᏓ ᏓᏆᏙᎥᎢ!!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Ꮎ ᎧᏅᏑᎸ ᎯᏍᏚᎢ! ᎤᏟᏍᏓ ᎪᎱᏍᏗ ᎤᎵᏍᏓᏏ!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ᏥᏍᎬᏏ ᏓᏆᏙᎥᎢ!!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ᎤᏲᏝᎧ ᏄᎵᏍᏓᏏ ᎠᎦᏴᎵᎨ, ᎤᏟᏍᏓ ᎥᏎ, ᎤᎩᎶᎯᏏ..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ᎤᏛᎯᏍᏗ ᏫᏯᎾ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ᎦᎾᎩᏘᏃ ᎠᏊ. Ꮎ ᏍᏚᏗ ᏃᎴ ᎩᎶ ᏗᎬᏂᎭ!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Ꮎ ᏓᏆᏙᎥᎢ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Crump! ᎤᏛᎯᏍᏗ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ᎯᎨᏯ! ᎾᎡᎦ ᎤᏍᏗ ᎠᎨᏳᏣ ᎯᏲᎯᏍᏗᏁᎸ ᏙᎩᎾᏙᎥ ᏂᏙᎩᏅᏓᎡᎥ ᏔᎵᏃᏊ ᎢᏳᏩᎩᏗ ᏙᎩᏂᏲᎱᏏ.</a:t>
            </a:r>
            <a:endParaRPr sz="20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 b="0" l="0" r="17163" t="10015"/>
          <a:stretch/>
        </p:blipFill>
        <p:spPr>
          <a:xfrm>
            <a:off x="159350" y="589225"/>
            <a:ext cx="3112524" cy="4508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